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xmlns="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xmlns="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xmlns="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xmlns="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xmlns="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xmlns="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xmlns="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xmlns="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xmlns="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xmlns="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5842690-60E9-48ED-8F2D-BFAD47CB6A7B}"/>
              </a:ext>
            </a:extLst>
          </p:cNvPr>
          <p:cNvSpPr/>
          <p:nvPr/>
        </p:nvSpPr>
        <p:spPr>
          <a:xfrm>
            <a:off x="5689443" y="1675620"/>
            <a:ext cx="2564091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6071264-175D-4C06-B256-C7CC16A780F8}"/>
              </a:ext>
            </a:extLst>
          </p:cNvPr>
          <p:cNvSpPr/>
          <p:nvPr/>
        </p:nvSpPr>
        <p:spPr>
          <a:xfrm>
            <a:off x="8253534" y="1675620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coleta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2BD0C31B-C188-4F12-B6C1-2697E7A915E6}"/>
              </a:ext>
            </a:extLst>
          </p:cNvPr>
          <p:cNvSpPr/>
          <p:nvPr/>
        </p:nvSpPr>
        <p:spPr>
          <a:xfrm>
            <a:off x="8253534" y="2839829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execução de rotas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0A52BC8-A6D2-472B-BA9B-C130D1ECF160}"/>
              </a:ext>
            </a:extLst>
          </p:cNvPr>
          <p:cNvSpPr/>
          <p:nvPr/>
        </p:nvSpPr>
        <p:spPr>
          <a:xfrm>
            <a:off x="8253533" y="3996968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atualização de mapas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63D329B-ACFE-4654-A49E-32875DCC9521}"/>
              </a:ext>
            </a:extLst>
          </p:cNvPr>
          <p:cNvSpPr/>
          <p:nvPr/>
        </p:nvSpPr>
        <p:spPr>
          <a:xfrm>
            <a:off x="1141674" y="1696823"/>
            <a:ext cx="2564091" cy="1732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Gerenciador de voo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1943F22D-EAC6-42CB-84BB-8895EAA8536F}"/>
              </a:ext>
            </a:extLst>
          </p:cNvPr>
          <p:cNvSpPr/>
          <p:nvPr/>
        </p:nvSpPr>
        <p:spPr>
          <a:xfrm>
            <a:off x="1141677" y="3433408"/>
            <a:ext cx="2564091" cy="1732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de controlador de voo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295414E-0B35-4055-828A-BA9995173F2D}"/>
              </a:ext>
            </a:extLst>
          </p:cNvPr>
          <p:cNvSpPr/>
          <p:nvPr/>
        </p:nvSpPr>
        <p:spPr>
          <a:xfrm>
            <a:off x="5689442" y="5161177"/>
            <a:ext cx="5128182" cy="8558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Gazebo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AC3AB78-3DFC-4CD7-8DF8-CCDAFA255C92}"/>
              </a:ext>
            </a:extLst>
          </p:cNvPr>
          <p:cNvSpPr/>
          <p:nvPr/>
        </p:nvSpPr>
        <p:spPr>
          <a:xfrm>
            <a:off x="5689441" y="909693"/>
            <a:ext cx="5128184" cy="772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Visualizador RViz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67B15F2-BDA8-4A99-BEA5-EEC0D3630969}"/>
              </a:ext>
            </a:extLst>
          </p:cNvPr>
          <p:cNvSpPr/>
          <p:nvPr/>
        </p:nvSpPr>
        <p:spPr>
          <a:xfrm>
            <a:off x="4260715" y="1696822"/>
            <a:ext cx="776427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800" dirty="0"/>
              <a:t>TCPROS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18CA4149-BC5C-4D85-AC6B-EE28AE290379}"/>
              </a:ext>
            </a:extLst>
          </p:cNvPr>
          <p:cNvSpPr/>
          <p:nvPr/>
        </p:nvSpPr>
        <p:spPr>
          <a:xfrm rot="16200000">
            <a:off x="-873587" y="3160056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CC4BE7C0-3171-48CF-A21B-F6A2C13FD71E}"/>
              </a:ext>
            </a:extLst>
          </p:cNvPr>
          <p:cNvSpPr/>
          <p:nvPr/>
        </p:nvSpPr>
        <p:spPr>
          <a:xfrm>
            <a:off x="10817624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D81182C8-1D0F-4C02-A535-1240088FE2AB}"/>
              </a:ext>
            </a:extLst>
          </p:cNvPr>
          <p:cNvSpPr/>
          <p:nvPr/>
        </p:nvSpPr>
        <p:spPr>
          <a:xfrm>
            <a:off x="5047880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35E0124D-B2FB-48EC-9486-026749EAA669}"/>
              </a:ext>
            </a:extLst>
          </p:cNvPr>
          <p:cNvSpPr/>
          <p:nvPr/>
        </p:nvSpPr>
        <p:spPr>
          <a:xfrm rot="16200000">
            <a:off x="2248387" y="3160057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</p:spTree>
    <p:extLst>
      <p:ext uri="{BB962C8B-B14F-4D97-AF65-F5344CB8AC3E}">
        <p14:creationId xmlns:p14="http://schemas.microsoft.com/office/powerpoint/2010/main" val="219391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210</Words>
  <Application>Microsoft Office PowerPoint</Application>
  <PresentationFormat>Widescreen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23</cp:revision>
  <dcterms:created xsi:type="dcterms:W3CDTF">2019-03-29T21:23:59Z</dcterms:created>
  <dcterms:modified xsi:type="dcterms:W3CDTF">2019-07-08T22:39:42Z</dcterms:modified>
</cp:coreProperties>
</file>