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3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7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0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4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2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7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3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03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03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25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B41C-9B4A-4108-8060-5EAC3BF54397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5BFD-D6D9-44DE-91D2-17BE2A377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92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8" t="9651" r="16286" b="2731"/>
          <a:stretch/>
        </p:blipFill>
        <p:spPr>
          <a:xfrm>
            <a:off x="3274423" y="2230654"/>
            <a:ext cx="2699658" cy="22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3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5842"/>
          <a:stretch/>
        </p:blipFill>
        <p:spPr>
          <a:xfrm>
            <a:off x="2610980" y="1968137"/>
            <a:ext cx="5890176" cy="32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7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0" t="7111" r="10429" b="2984"/>
          <a:stretch/>
        </p:blipFill>
        <p:spPr>
          <a:xfrm>
            <a:off x="5591458" y="2447110"/>
            <a:ext cx="2846594" cy="22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3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8" t="9651" r="16286" b="2731"/>
          <a:stretch/>
        </p:blipFill>
        <p:spPr>
          <a:xfrm>
            <a:off x="461553" y="220828"/>
            <a:ext cx="2699658" cy="22442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5957" r="30010" b="26262"/>
          <a:stretch/>
        </p:blipFill>
        <p:spPr>
          <a:xfrm>
            <a:off x="355600" y="3138222"/>
            <a:ext cx="4891106" cy="28561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0" t="7111" r="10429" b="2984"/>
          <a:stretch/>
        </p:blipFill>
        <p:spPr>
          <a:xfrm>
            <a:off x="7240089" y="387210"/>
            <a:ext cx="2846594" cy="22468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3" t="6662" r="7915" b="47629"/>
          <a:stretch/>
        </p:blipFill>
        <p:spPr>
          <a:xfrm>
            <a:off x="6095794" y="2634020"/>
            <a:ext cx="2377646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8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3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7" t="6561" r="8095" b="47513"/>
          <a:stretch/>
        </p:blipFill>
        <p:spPr>
          <a:xfrm>
            <a:off x="142869" y="132443"/>
            <a:ext cx="2905130" cy="37083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6022" r="29131" b="2046"/>
          <a:stretch/>
        </p:blipFill>
        <p:spPr>
          <a:xfrm>
            <a:off x="3390899" y="970644"/>
            <a:ext cx="6477001" cy="49983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5555" r="9895" b="2963"/>
          <a:stretch/>
        </p:blipFill>
        <p:spPr>
          <a:xfrm>
            <a:off x="4314040" y="2451100"/>
            <a:ext cx="6671459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66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 Kraemer Bastos do Canto</cp:lastModifiedBy>
  <cp:revision>6</cp:revision>
  <dcterms:created xsi:type="dcterms:W3CDTF">2019-07-05T13:05:34Z</dcterms:created>
  <dcterms:modified xsi:type="dcterms:W3CDTF">2019-07-05T14:58:18Z</dcterms:modified>
</cp:coreProperties>
</file>