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E2928-7324-4518-A07E-D53ECD5B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3832D-20CA-49C5-AD00-8E336C9C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02DE-B036-4DBC-B3CC-5AE79669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EDF4E-0A5B-419F-BB5C-DA59869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7EC74-288E-4E0C-9D94-445E6549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5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703E1-A2C7-43C4-AF12-99C2CCF8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7AA70-29F5-4D0A-9B7B-20D74AF9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2EAFC-095F-47C3-ADF3-E0496E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5E136-E27F-41B6-9213-F65A1C03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5E206-8626-43C3-9763-F09CEDDC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DBE22-06A2-4AF4-82CE-BB6A36CEC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E9EB1-3AE4-4A3D-808D-E3D3DD30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99111-C749-42C1-B56F-1EC18DE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3F0E5-EE29-44DA-9554-3DD597CE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B9E80-A01E-40F8-8B8C-D95ABC2E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5C96-F804-4D9E-9202-A0FF92EC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CB899-6B76-4ACA-8A7B-CB38DE6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3E52CB-2C1A-4016-9E29-E7D513E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60E9A-102E-459F-ADF2-09F0367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56425-DED5-49C8-A591-52F208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B757-3B0E-41D6-9D5D-A7E47D3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8F7D1B-697C-4A4A-AD70-7C86B6641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E3921-9F73-4D54-9ECA-E2C3BB5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4FE5A-E43E-4972-B60E-DE7B3ACC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0413D-507B-4BCE-9E99-48E4F92B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F5DB4-9923-4D15-9D31-EBE4837E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97D74-6D94-4557-8A58-340C1F9BA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2D7E37-ACE4-411F-9B5F-3C23B648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0BCDD1-4CCB-4027-8307-14C534EF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52942-F1C6-4164-9F0D-8A259720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6BB8-591B-4525-8E48-8ADF8E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CDD5F-C25D-4E84-8C93-C4189E86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C1756-1182-4F08-89FB-B5E31B52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371759-35A9-44F7-ADE3-BF82FEC5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E552C-13FD-4EC8-B11E-B303FCB4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DD5B06-D69B-42A7-BAEB-C6A1849E5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CC40A1-2513-449D-B5E8-DBA8BDC4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E042C0-5B1E-4262-B9BD-C804FB3A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BC767-966D-4A78-9523-E332AC8B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6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2649-1647-40E8-8B64-92164D5A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1C7543-6B6A-45C1-9916-4EF41400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F7E30-0009-40FC-84E1-AB294EEE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EBBBA-5647-4965-A3D0-B7916191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14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DB8AAF-A9CD-4F26-998B-57230BE4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F46093-FBFA-4607-9386-53B218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B6829-613C-432A-B4E5-B810D0AE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7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6BA6-16A4-429D-8CBD-6AF06B43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563A4-75C2-4B0A-9BBB-1E7D74414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E0E3C0-B281-43BF-92D9-352329CC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13FF4B-76BE-4E2B-A416-47DD2AD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E0D2C7-91B1-4D52-AB2D-CBEEE9B6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2F44A0-46D5-4156-AEC9-26A839B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1B75-A873-45AE-B2CA-2EBD59CB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FAA58-2271-4563-BF11-F1FEF9CF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48BA44-3ECC-4DFE-8E69-F276DAF4E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ADB68-8107-4600-88DD-2AAEDED7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8B589-2E9E-4DF7-884E-67478BA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DA2A2-C1B3-4903-B0E4-EAC0057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DEBEAD-7212-45A0-981B-F2E291C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57231-3D71-4736-B582-A39B6142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6D7B9-C133-4D35-8A16-49D87EF5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90A2A-F349-4206-8DF8-3C46CFD09084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848D2-BDB9-4ABF-AA11-E7F6BD611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63FBD-37D9-4F56-A22E-0A6833F6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59695-78DD-4E04-9F66-D62358C543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6C1892-18BB-411D-A12E-60EA3E346512}"/>
              </a:ext>
            </a:extLst>
          </p:cNvPr>
          <p:cNvGrpSpPr/>
          <p:nvPr/>
        </p:nvGrpSpPr>
        <p:grpSpPr>
          <a:xfrm>
            <a:off x="3376400" y="1989955"/>
            <a:ext cx="6033490" cy="2013625"/>
            <a:chOff x="3376400" y="1989955"/>
            <a:chExt cx="6033490" cy="201362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88A1D1D-8E59-4A72-8A68-7E5681AE6B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480" t="29416" r="28324" b="45017"/>
            <a:stretch/>
          </p:blipFill>
          <p:spPr>
            <a:xfrm>
              <a:off x="3376400" y="2087235"/>
              <a:ext cx="2828041" cy="1753386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64DB85-CD6C-40F2-BF3F-DBAD5DCCE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40" t="27491" r="26570" b="43148"/>
            <a:stretch/>
          </p:blipFill>
          <p:spPr>
            <a:xfrm>
              <a:off x="6204441" y="1989955"/>
              <a:ext cx="3205449" cy="201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8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00183D-D609-44C6-BC87-84E17D26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3" t="23687" r="40239" b="24398"/>
          <a:stretch/>
        </p:blipFill>
        <p:spPr>
          <a:xfrm>
            <a:off x="2149812" y="1624518"/>
            <a:ext cx="5136205" cy="3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1422D68B-751A-4949-A0C4-F0BB50559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17589" r="745" b="5106"/>
          <a:stretch/>
        </p:blipFill>
        <p:spPr>
          <a:xfrm>
            <a:off x="283722" y="885217"/>
            <a:ext cx="11624555" cy="5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0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7</cp:revision>
  <dcterms:created xsi:type="dcterms:W3CDTF">2019-05-04T19:29:04Z</dcterms:created>
  <dcterms:modified xsi:type="dcterms:W3CDTF">2019-05-08T05:34:57Z</dcterms:modified>
</cp:coreProperties>
</file>