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BA6E-468E-4946-80E3-BA5DE588EE13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5DA9-0A55-4FBB-BEB7-1E5B11B2D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3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2307770" y="3795880"/>
            <a:ext cx="2194561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304799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6581" y="3822684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39700" y="2435577"/>
            <a:ext cx="2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177460" y="4754883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399789" y="4754883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3175423" y="4657085"/>
            <a:ext cx="1231664" cy="7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5424539" y="3734289"/>
            <a:ext cx="148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Comunicação</a:t>
            </a:r>
          </a:p>
          <a:p>
            <a:pPr algn="ctr"/>
            <a:r>
              <a:rPr lang="pt-BR" dirty="0"/>
              <a:t> genérica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50BC5B-5DEC-4B90-965A-B626311EB319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para coleta de pontos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ABD772D5-1DF0-4E50-9ACD-B4C5E8B2B0F6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7191" y="608035"/>
            <a:ext cx="127578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DJI </a:t>
            </a:r>
            <a:r>
              <a:rPr lang="pt-BR" i="1" dirty="0"/>
              <a:t>Inspire</a:t>
            </a:r>
            <a:r>
              <a:rPr lang="pt-BR" dirty="0"/>
              <a:t>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5321" y="3661956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GL658A</a:t>
            </a:r>
          </a:p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4014347" y="3795564"/>
            <a:ext cx="1743267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comando:</a:t>
            </a:r>
          </a:p>
          <a:p>
            <a:pPr algn="ctr"/>
            <a:r>
              <a:rPr lang="pt-BR" dirty="0"/>
              <a:t>MSI GL62M 7 REX + Linux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247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521" y="3810719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1312" y="380056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83081" y="2422500"/>
            <a:ext cx="1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DJI </a:t>
            </a:r>
            <a:r>
              <a:rPr lang="pt-BR" i="1" dirty="0"/>
              <a:t>LightBridge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452847" y="4965993"/>
            <a:ext cx="127516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4864" y="498360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cxnSpLocks/>
            <a:stCxn id="5" idx="1"/>
            <a:endCxn id="22" idx="1"/>
          </p:cNvCxnSpPr>
          <p:nvPr/>
        </p:nvCxnSpPr>
        <p:spPr>
          <a:xfrm rot="10800000" flipV="1">
            <a:off x="452847" y="4119156"/>
            <a:ext cx="272474" cy="1369350"/>
          </a:xfrm>
          <a:prstGeom prst="bentConnector3">
            <a:avLst>
              <a:gd name="adj1" fmla="val 183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5372343" y="4672770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574206" y="4734566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4554229" y="4758894"/>
            <a:ext cx="1149867" cy="48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módulos: ROS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6192647" y="3912882"/>
            <a:ext cx="10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TCPROS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Planning: MoveIt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Visualização:</a:t>
            </a:r>
          </a:p>
          <a:p>
            <a:pPr algn="ctr"/>
            <a:r>
              <a:rPr lang="pt-BR" sz="1600" dirty="0"/>
              <a:t>RVIZ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Simulação: Gazebo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CD06D3B3-600F-46B5-B003-ED2A1059BFAB}"/>
              </a:ext>
            </a:extLst>
          </p:cNvPr>
          <p:cNvSpPr/>
          <p:nvPr/>
        </p:nvSpPr>
        <p:spPr>
          <a:xfrm>
            <a:off x="2509809" y="3658119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Moto C Plus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1E79D0C-214C-4553-A449-FBB9E2C28317}"/>
              </a:ext>
            </a:extLst>
          </p:cNvPr>
          <p:cNvCxnSpPr>
            <a:stCxn id="5" idx="3"/>
            <a:endCxn id="46" idx="1"/>
          </p:cNvCxnSpPr>
          <p:nvPr/>
        </p:nvCxnSpPr>
        <p:spPr>
          <a:xfrm flipV="1">
            <a:off x="2002971" y="4115319"/>
            <a:ext cx="506838" cy="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4AD69AB7-DE0B-4011-8039-E19E10CF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6315" y="4412199"/>
            <a:ext cx="670234" cy="270081"/>
          </a:xfrm>
          <a:prstGeom prst="bentConnector3">
            <a:avLst>
              <a:gd name="adj1" fmla="val 10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9B5574B-E766-4938-9931-D49975E36BA0}"/>
              </a:ext>
            </a:extLst>
          </p:cNvPr>
          <p:cNvSpPr txBox="1"/>
          <p:nvPr/>
        </p:nvSpPr>
        <p:spPr>
          <a:xfrm>
            <a:off x="2552891" y="4692218"/>
            <a:ext cx="6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39CFD7C-65F9-43B0-813C-92CBFE11C270}"/>
              </a:ext>
            </a:extLst>
          </p:cNvPr>
          <p:cNvCxnSpPr>
            <a:cxnSpLocks/>
            <a:stCxn id="46" idx="3"/>
            <a:endCxn id="6" idx="2"/>
          </p:cNvCxnSpPr>
          <p:nvPr/>
        </p:nvCxnSpPr>
        <p:spPr>
          <a:xfrm flipV="1">
            <a:off x="3787459" y="4111353"/>
            <a:ext cx="226888" cy="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42F8BBA1-1A92-451C-8BE4-2FE5EE3D7CB0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USB para jogos genérico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7DB8425-D0EA-419F-8310-C1DDCDE7D4BB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9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162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</cp:lastModifiedBy>
  <cp:revision>18</cp:revision>
  <dcterms:created xsi:type="dcterms:W3CDTF">2019-03-29T21:23:59Z</dcterms:created>
  <dcterms:modified xsi:type="dcterms:W3CDTF">2019-05-05T21:46:48Z</dcterms:modified>
</cp:coreProperties>
</file>