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00183D-D609-44C6-BC87-84E17D26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t="23687" r="40239" b="24398"/>
          <a:stretch/>
        </p:blipFill>
        <p:spPr>
          <a:xfrm>
            <a:off x="2149812" y="1624518"/>
            <a:ext cx="5136205" cy="3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1422D68B-751A-4949-A0C4-F0BB5055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17589" r="745" b="5106"/>
          <a:stretch/>
        </p:blipFill>
        <p:spPr>
          <a:xfrm>
            <a:off x="283722" y="885217"/>
            <a:ext cx="11624555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quipamentos eletrônicos, captura de tela, mostrador&#10;&#10;Descrição gerada automaticamente">
            <a:extLst>
              <a:ext uri="{FF2B5EF4-FFF2-40B4-BE49-F238E27FC236}">
                <a16:creationId xmlns:a16="http://schemas.microsoft.com/office/drawing/2014/main" id="{EC7F8BB8-1C3C-46F8-AFC5-DECF1964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5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086892F1-BA6C-4A37-A51A-59F7605CF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2" t="16239" r="7524" b="16444"/>
          <a:stretch/>
        </p:blipFill>
        <p:spPr>
          <a:xfrm>
            <a:off x="4893012" y="1556426"/>
            <a:ext cx="5826869" cy="4260714"/>
          </a:xfrm>
        </p:spPr>
      </p:pic>
    </p:spTree>
    <p:extLst>
      <p:ext uri="{BB962C8B-B14F-4D97-AF65-F5344CB8AC3E}">
        <p14:creationId xmlns:p14="http://schemas.microsoft.com/office/powerpoint/2010/main" val="2503151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10</cp:revision>
  <dcterms:created xsi:type="dcterms:W3CDTF">2019-05-04T19:29:04Z</dcterms:created>
  <dcterms:modified xsi:type="dcterms:W3CDTF">2019-05-09T02:45:01Z</dcterms:modified>
</cp:coreProperties>
</file>