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BA6E-468E-4946-80E3-BA5DE588EE13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5DA9-0A55-4FBB-BEB7-1E5B11B2D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3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2307770" y="3795880"/>
            <a:ext cx="2194561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304799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6581" y="3822684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39700" y="2435577"/>
            <a:ext cx="2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177460" y="4754883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399789" y="4754883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3175423" y="4657085"/>
            <a:ext cx="1231664" cy="7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5424539" y="3734289"/>
            <a:ext cx="148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Comunicação</a:t>
            </a:r>
          </a:p>
          <a:p>
            <a:pPr algn="ctr"/>
            <a:r>
              <a:rPr lang="pt-BR" dirty="0"/>
              <a:t> genérica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50BC5B-5DEC-4B90-965A-B626311EB319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para coleta de pontos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ABD772D5-1DF0-4E50-9ACD-B4C5E8B2B0F6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7191" y="608035"/>
            <a:ext cx="127578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DJI </a:t>
            </a:r>
            <a:r>
              <a:rPr lang="pt-BR" i="1" dirty="0"/>
              <a:t>Inspire</a:t>
            </a:r>
            <a:r>
              <a:rPr lang="pt-BR" dirty="0"/>
              <a:t>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5321" y="3661956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GL658A</a:t>
            </a:r>
          </a:p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4014347" y="3795564"/>
            <a:ext cx="1743267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comando:</a:t>
            </a:r>
          </a:p>
          <a:p>
            <a:pPr algn="ctr"/>
            <a:r>
              <a:rPr lang="pt-BR" dirty="0"/>
              <a:t>MSI GL62M 7 REX + Linux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247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521" y="3810719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1312" y="380056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83081" y="2422500"/>
            <a:ext cx="1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DJI </a:t>
            </a:r>
            <a:r>
              <a:rPr lang="pt-BR" i="1" dirty="0"/>
              <a:t>LightBridge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452847" y="4965993"/>
            <a:ext cx="127516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4864" y="498360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cxnSpLocks/>
            <a:stCxn id="5" idx="1"/>
            <a:endCxn id="22" idx="1"/>
          </p:cNvCxnSpPr>
          <p:nvPr/>
        </p:nvCxnSpPr>
        <p:spPr>
          <a:xfrm rot="10800000" flipV="1">
            <a:off x="452847" y="4119156"/>
            <a:ext cx="272474" cy="1369350"/>
          </a:xfrm>
          <a:prstGeom prst="bentConnector3">
            <a:avLst>
              <a:gd name="adj1" fmla="val 183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5372343" y="4672770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574206" y="4734566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4554229" y="4758894"/>
            <a:ext cx="1149867" cy="48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módulos: ROS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6192647" y="3912882"/>
            <a:ext cx="10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TCPROS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Planning: MoveIt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Visualização:</a:t>
            </a:r>
          </a:p>
          <a:p>
            <a:pPr algn="ctr"/>
            <a:r>
              <a:rPr lang="pt-BR" sz="1600" dirty="0"/>
              <a:t>RVIZ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Simulação: Gazebo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CD06D3B3-600F-46B5-B003-ED2A1059BFAB}"/>
              </a:ext>
            </a:extLst>
          </p:cNvPr>
          <p:cNvSpPr/>
          <p:nvPr/>
        </p:nvSpPr>
        <p:spPr>
          <a:xfrm>
            <a:off x="2509809" y="3658119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Moto C Plus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1E79D0C-214C-4553-A449-FBB9E2C28317}"/>
              </a:ext>
            </a:extLst>
          </p:cNvPr>
          <p:cNvCxnSpPr>
            <a:stCxn id="5" idx="3"/>
            <a:endCxn id="46" idx="1"/>
          </p:cNvCxnSpPr>
          <p:nvPr/>
        </p:nvCxnSpPr>
        <p:spPr>
          <a:xfrm flipV="1">
            <a:off x="2002971" y="4115319"/>
            <a:ext cx="506838" cy="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4AD69AB7-DE0B-4011-8039-E19E10CF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6315" y="4412199"/>
            <a:ext cx="670234" cy="270081"/>
          </a:xfrm>
          <a:prstGeom prst="bentConnector3">
            <a:avLst>
              <a:gd name="adj1" fmla="val 10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9B5574B-E766-4938-9931-D49975E36BA0}"/>
              </a:ext>
            </a:extLst>
          </p:cNvPr>
          <p:cNvSpPr txBox="1"/>
          <p:nvPr/>
        </p:nvSpPr>
        <p:spPr>
          <a:xfrm>
            <a:off x="2552891" y="4692218"/>
            <a:ext cx="6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39CFD7C-65F9-43B0-813C-92CBFE11C270}"/>
              </a:ext>
            </a:extLst>
          </p:cNvPr>
          <p:cNvCxnSpPr>
            <a:cxnSpLocks/>
            <a:stCxn id="46" idx="3"/>
            <a:endCxn id="6" idx="2"/>
          </p:cNvCxnSpPr>
          <p:nvPr/>
        </p:nvCxnSpPr>
        <p:spPr>
          <a:xfrm flipV="1">
            <a:off x="3787459" y="4111353"/>
            <a:ext cx="226888" cy="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42F8BBA1-1A92-451C-8BE4-2FE5EE3D7CB0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USB para jogos genérico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37DB8425-D0EA-419F-8310-C1DDCDE7D4BB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842690-60E9-48ED-8F2D-BFAD47CB6A7B}"/>
              </a:ext>
            </a:extLst>
          </p:cNvPr>
          <p:cNvSpPr/>
          <p:nvPr/>
        </p:nvSpPr>
        <p:spPr>
          <a:xfrm>
            <a:off x="5689443" y="1675620"/>
            <a:ext cx="2564091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071264-175D-4C06-B256-C7CC16A780F8}"/>
              </a:ext>
            </a:extLst>
          </p:cNvPr>
          <p:cNvSpPr/>
          <p:nvPr/>
        </p:nvSpPr>
        <p:spPr>
          <a:xfrm>
            <a:off x="8253534" y="1675620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coleta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D0C31B-C188-4F12-B6C1-2697E7A915E6}"/>
              </a:ext>
            </a:extLst>
          </p:cNvPr>
          <p:cNvSpPr/>
          <p:nvPr/>
        </p:nvSpPr>
        <p:spPr>
          <a:xfrm>
            <a:off x="8253534" y="2839829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execução de rotas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A52BC8-A6D2-472B-BA9B-C130D1ECF160}"/>
              </a:ext>
            </a:extLst>
          </p:cNvPr>
          <p:cNvSpPr/>
          <p:nvPr/>
        </p:nvSpPr>
        <p:spPr>
          <a:xfrm>
            <a:off x="8253533" y="3996968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atualização de mapas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3D329B-ACFE-4654-A49E-32875DCC9521}"/>
              </a:ext>
            </a:extLst>
          </p:cNvPr>
          <p:cNvSpPr/>
          <p:nvPr/>
        </p:nvSpPr>
        <p:spPr>
          <a:xfrm>
            <a:off x="1141674" y="1696823"/>
            <a:ext cx="2564091" cy="1732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Gerenciador de voo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43F22D-EAC6-42CB-84BB-8895EAA8536F}"/>
              </a:ext>
            </a:extLst>
          </p:cNvPr>
          <p:cNvSpPr/>
          <p:nvPr/>
        </p:nvSpPr>
        <p:spPr>
          <a:xfrm>
            <a:off x="1141677" y="3433408"/>
            <a:ext cx="2564091" cy="1732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de controlador de voo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95414E-0B35-4055-828A-BA9995173F2D}"/>
              </a:ext>
            </a:extLst>
          </p:cNvPr>
          <p:cNvSpPr/>
          <p:nvPr/>
        </p:nvSpPr>
        <p:spPr>
          <a:xfrm>
            <a:off x="5689442" y="5161177"/>
            <a:ext cx="5128182" cy="8558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Gazebo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AC3AB78-3DFC-4CD7-8DF8-CCDAFA255C92}"/>
              </a:ext>
            </a:extLst>
          </p:cNvPr>
          <p:cNvSpPr/>
          <p:nvPr/>
        </p:nvSpPr>
        <p:spPr>
          <a:xfrm>
            <a:off x="5689441" y="909693"/>
            <a:ext cx="5128184" cy="772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Visualizador </a:t>
            </a:r>
            <a:r>
              <a:rPr lang="pt-BR" sz="2000" dirty="0" err="1"/>
              <a:t>RViz</a:t>
            </a:r>
            <a:endParaRPr lang="pt-BR" sz="20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67B15F2-BDA8-4A99-BEA5-EEC0D3630969}"/>
              </a:ext>
            </a:extLst>
          </p:cNvPr>
          <p:cNvSpPr/>
          <p:nvPr/>
        </p:nvSpPr>
        <p:spPr>
          <a:xfrm>
            <a:off x="4260715" y="1696822"/>
            <a:ext cx="776427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800" dirty="0"/>
              <a:t>TCPROS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CA4149-BC5C-4D85-AC6B-EE28AE290379}"/>
              </a:ext>
            </a:extLst>
          </p:cNvPr>
          <p:cNvSpPr/>
          <p:nvPr/>
        </p:nvSpPr>
        <p:spPr>
          <a:xfrm rot="16200000">
            <a:off x="-873587" y="3160056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C4BE7C0-3171-48CF-A21B-F6A2C13FD71E}"/>
              </a:ext>
            </a:extLst>
          </p:cNvPr>
          <p:cNvSpPr/>
          <p:nvPr/>
        </p:nvSpPr>
        <p:spPr>
          <a:xfrm>
            <a:off x="10817624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1182C8-1D0F-4C02-A535-1240088FE2AB}"/>
              </a:ext>
            </a:extLst>
          </p:cNvPr>
          <p:cNvSpPr/>
          <p:nvPr/>
        </p:nvSpPr>
        <p:spPr>
          <a:xfrm>
            <a:off x="5047880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5E0124D-B2FB-48EC-9486-026749EAA669}"/>
              </a:ext>
            </a:extLst>
          </p:cNvPr>
          <p:cNvSpPr/>
          <p:nvPr/>
        </p:nvSpPr>
        <p:spPr>
          <a:xfrm rot="16200000">
            <a:off x="2248387" y="3160057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</p:spTree>
    <p:extLst>
      <p:ext uri="{BB962C8B-B14F-4D97-AF65-F5344CB8AC3E}">
        <p14:creationId xmlns:p14="http://schemas.microsoft.com/office/powerpoint/2010/main" val="219391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210</Words>
  <Application>Microsoft Office PowerPoint</Application>
  <PresentationFormat>Widescreen</PresentationFormat>
  <Paragraphs>69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</cp:lastModifiedBy>
  <cp:revision>21</cp:revision>
  <dcterms:created xsi:type="dcterms:W3CDTF">2019-03-29T21:23:59Z</dcterms:created>
  <dcterms:modified xsi:type="dcterms:W3CDTF">2019-05-07T00:43:35Z</dcterms:modified>
</cp:coreProperties>
</file>