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7A465-B7AB-4905-8584-00A9EE56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4A62EB-DDB7-4400-ACED-5CE2012C1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D1DE7D-92B4-4C55-BF81-847FE951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FC03B-0068-4AC2-9C3B-B2C87847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CFD02-A7B2-49A1-972B-D7CE5D75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1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91C7E-7993-4B97-87C3-8C6CFC33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19EE6B-5F21-499B-BA31-843E6859D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4C3E2-4234-476B-B679-EA147705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1FD645-290D-4466-8883-3B3657F6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C3D31-4BD2-4692-A1F1-FB767E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79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AAA64-923A-46EB-BD88-7E9B9E5D2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D92E03-4C3E-41A9-A714-F61EB5C30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9A205-8CCB-40A2-8560-F12CCDC8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F3B2C-B4D1-41C5-ADF2-8180133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DECE0-92DE-408B-B535-47AADDD3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2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7B97A-E2CD-43B5-BD77-FFB69496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27EAD-2AEB-45B4-BC28-20DF4034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43FA8-6565-4464-9DC0-3053BEA1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59113-5CE9-40C5-A152-9051F728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F5901-63A1-4BCF-94BA-86E667F2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2D082-3981-45D1-A205-383AF0AB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5CA138-6595-4E0F-8270-70851595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2AFFF-5ECE-4549-BDBB-01BC17D9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22CB9-0E86-4237-9200-AD1C5A4A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0051C-7CD4-4A4F-AAA2-34C63B28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3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016BB-C73E-428F-879F-96B851A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36116-B3A5-4DA5-95EF-CC7FACDF7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4C438A-CC40-4190-B49F-ACA3EDF5B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131144-A015-446B-9BA8-AB835B9D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13B98-BC12-4285-B116-CD639BE1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209DE-55BE-48B2-AC68-7644F0AD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809EB-23BF-4CC6-BE95-7C4AF745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A473A4-27FB-4332-AEDF-BEFE189D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EAFBF8-1958-4B96-84DE-9EE7DF52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A5A9C8-E7BF-41AB-8F4B-BC507B060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56F21B-CEC8-4C60-8D95-DA64AC0E3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5E28C5-BAC9-42AD-8827-B7EB1B56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A9CB60-9748-44FC-A339-724D6E32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75AFB5-8F2A-4492-A288-747848A0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40E95-A007-40B8-9836-5EDDB42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906728-8E7E-4BF9-8D60-CCD0069F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D8CE4D-F16D-44F9-B120-1218F1CC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491833-AE37-43D3-8D13-4BBC22AC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06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BB64CD-3FA5-4BD9-9329-56773F01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5E1576-0EA1-48AC-A7D7-E339356A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051C55-C78C-43EF-BAE3-D8ACC28E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09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3FD-6285-4453-AC1C-3461C992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CB272-4386-46CB-A32F-F17B8034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A7EC5D-503B-47F2-8D71-AD526666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A8B04F-B74F-478C-9568-111227E2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2A270B-AE0A-4539-8359-4212EC2F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27BC3C-8C12-46DE-9035-4D63ECB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ACB4-D8A5-441D-9D16-8C639549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A8B51C-68BC-4A26-B466-042D1C499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D4914D-CC3F-47D2-8DAF-726EC6534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0365B6-34E9-471C-9869-12BBDADB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5C027D-A97D-431E-A41D-11FD8BA1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352A65-2691-4221-AEC0-24A225DE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9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561562-D89B-4876-B894-78B1A24A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D2174-55AC-4745-B6AD-B25F6934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E50E4-2879-4C76-9053-6F61C352F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C52E-0461-4DCD-8215-1B18BCDBEC83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0D458-F44C-4678-8067-D727043A0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62F6C-2727-4611-A2FE-55DA23F64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31A6-B814-45C0-A3D1-9ECF0CDD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7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844FDC-6AE9-4F3C-882F-905729D6B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"/>
          <a:stretch/>
        </p:blipFill>
        <p:spPr>
          <a:xfrm>
            <a:off x="1" y="1082545"/>
            <a:ext cx="11669086" cy="409575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CAC8438-35AA-4945-BEDB-8121F9BCB994}"/>
              </a:ext>
            </a:extLst>
          </p:cNvPr>
          <p:cNvSpPr/>
          <p:nvPr/>
        </p:nvSpPr>
        <p:spPr>
          <a:xfrm>
            <a:off x="1937857" y="1795244"/>
            <a:ext cx="384540" cy="41106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55FE7F-48A7-4EC7-9C98-75BE980DC930}"/>
                  </a:ext>
                </a:extLst>
              </p:cNvPr>
              <p:cNvSpPr txBox="1"/>
              <p:nvPr/>
            </p:nvSpPr>
            <p:spPr>
              <a:xfrm>
                <a:off x="1548365" y="944045"/>
                <a:ext cx="116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55FE7F-48A7-4EC7-9C98-75BE980DC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65" y="944045"/>
                <a:ext cx="1163524" cy="276999"/>
              </a:xfrm>
              <a:prstGeom prst="rect">
                <a:avLst/>
              </a:prstGeom>
              <a:blipFill>
                <a:blip r:embed="rId3"/>
                <a:stretch>
                  <a:fillRect l="-2618" t="-2222" r="-4188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4393835-D4A4-4DB9-B059-C534532100A9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2130127" y="1221044"/>
            <a:ext cx="0" cy="57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F0DF6ECC-6C22-4BB6-84B7-D9EA7A7E701C}"/>
              </a:ext>
            </a:extLst>
          </p:cNvPr>
          <p:cNvSpPr/>
          <p:nvPr/>
        </p:nvSpPr>
        <p:spPr>
          <a:xfrm>
            <a:off x="5892623" y="1795243"/>
            <a:ext cx="562055" cy="5620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354DBA-5F30-48F1-AD52-BE1F92F8DCCD}"/>
                  </a:ext>
                </a:extLst>
              </p:cNvPr>
              <p:cNvSpPr txBox="1"/>
              <p:nvPr/>
            </p:nvSpPr>
            <p:spPr>
              <a:xfrm>
                <a:off x="5924222" y="874796"/>
                <a:ext cx="1787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354DBA-5F30-48F1-AD52-BE1F92F8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2" y="874796"/>
                <a:ext cx="1787797" cy="276999"/>
              </a:xfrm>
              <a:prstGeom prst="rect">
                <a:avLst/>
              </a:prstGeom>
              <a:blipFill>
                <a:blip r:embed="rId4"/>
                <a:stretch>
                  <a:fillRect l="-2730" r="-238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A67438BA-31B9-48C6-B342-E481A393B327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rot="5400000" flipH="1" flipV="1">
            <a:off x="6174162" y="1151284"/>
            <a:ext cx="643448" cy="6444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9293783-3FB6-41FF-99D3-7EDBE4F60C2F}"/>
              </a:ext>
            </a:extLst>
          </p:cNvPr>
          <p:cNvSpPr/>
          <p:nvPr/>
        </p:nvSpPr>
        <p:spPr>
          <a:xfrm>
            <a:off x="5394184" y="4442933"/>
            <a:ext cx="1132459" cy="6775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D9403B2-0F21-4763-A61B-90842E71646D}"/>
              </a:ext>
            </a:extLst>
          </p:cNvPr>
          <p:cNvSpPr/>
          <p:nvPr/>
        </p:nvSpPr>
        <p:spPr>
          <a:xfrm>
            <a:off x="2441196" y="1221044"/>
            <a:ext cx="3451426" cy="29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AFF74BA-BF0C-4122-9CB2-7D7D8CE4EF92}"/>
                  </a:ext>
                </a:extLst>
              </p:cNvPr>
              <p:cNvSpPr txBox="1"/>
              <p:nvPr/>
            </p:nvSpPr>
            <p:spPr>
              <a:xfrm>
                <a:off x="3141740" y="2206304"/>
                <a:ext cx="2050337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𝑃𝑧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AFF74BA-BF0C-4122-9CB2-7D7D8CE4E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40" y="2206304"/>
                <a:ext cx="2050337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8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2081E9-F630-4BC1-AE82-447C51F2E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"/>
          <a:stretch/>
        </p:blipFill>
        <p:spPr>
          <a:xfrm>
            <a:off x="1" y="1082545"/>
            <a:ext cx="11669086" cy="4095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F2033C6-DC32-42C2-9336-48FF0791FCA5}"/>
                  </a:ext>
                </a:extLst>
              </p:cNvPr>
              <p:cNvSpPr txBox="1"/>
              <p:nvPr/>
            </p:nvSpPr>
            <p:spPr>
              <a:xfrm>
                <a:off x="1505822" y="944045"/>
                <a:ext cx="1189877" cy="2992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F2033C6-DC32-42C2-9336-48FF0791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22" y="944045"/>
                <a:ext cx="1189877" cy="299249"/>
              </a:xfrm>
              <a:prstGeom prst="rect">
                <a:avLst/>
              </a:prstGeom>
              <a:blipFill>
                <a:blip r:embed="rId3"/>
                <a:stretch>
                  <a:fillRect l="-2030" r="-2538" b="-25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48C310CB-53CB-4F12-A014-B43DF24E926A}"/>
              </a:ext>
            </a:extLst>
          </p:cNvPr>
          <p:cNvSpPr/>
          <p:nvPr/>
        </p:nvSpPr>
        <p:spPr>
          <a:xfrm>
            <a:off x="1926217" y="1862356"/>
            <a:ext cx="335559" cy="360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962B09-A00E-41B3-9AAA-A3DB0AF4D08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093997" y="1243294"/>
            <a:ext cx="6764" cy="6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80C5431-129E-4090-A199-639798AB1F7B}"/>
                  </a:ext>
                </a:extLst>
              </p:cNvPr>
              <p:cNvSpPr txBox="1"/>
              <p:nvPr/>
            </p:nvSpPr>
            <p:spPr>
              <a:xfrm>
                <a:off x="2885813" y="944045"/>
                <a:ext cx="108683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80C5431-129E-4090-A199-639798AB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813" y="944045"/>
                <a:ext cx="1086836" cy="276999"/>
              </a:xfrm>
              <a:prstGeom prst="rect">
                <a:avLst/>
              </a:prstGeom>
              <a:blipFill>
                <a:blip r:embed="rId4"/>
                <a:stretch>
                  <a:fillRect l="-2210" r="-3867" b="-234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594134BD-FA83-428F-9E40-5208F5D39DC7}"/>
                  </a:ext>
                </a:extLst>
              </p:cNvPr>
              <p:cNvSpPr/>
              <p:nvPr/>
            </p:nvSpPr>
            <p:spPr>
              <a:xfrm>
                <a:off x="3093672" y="1862355"/>
                <a:ext cx="335559" cy="3607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594134BD-FA83-428F-9E40-5208F5D39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672" y="1862355"/>
                <a:ext cx="335559" cy="360727"/>
              </a:xfrm>
              <a:prstGeom prst="ellipse">
                <a:avLst/>
              </a:prstGeom>
              <a:blipFill>
                <a:blip r:embed="rId5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5AD58F7-0C06-49FE-AC52-BEC73B4F1FE5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3261452" y="1221044"/>
            <a:ext cx="167779" cy="64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1592D36-1FF3-4CC5-BDB0-5B93CBF7A98E}"/>
                  </a:ext>
                </a:extLst>
              </p:cNvPr>
              <p:cNvSpPr/>
              <p:nvPr/>
            </p:nvSpPr>
            <p:spPr>
              <a:xfrm>
                <a:off x="5666764" y="1862354"/>
                <a:ext cx="335559" cy="3607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1592D36-1FF3-4CC5-BDB0-5B93CBF7A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764" y="1862354"/>
                <a:ext cx="335559" cy="3607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C4E5B9F-370A-4A34-9236-7DD2E9CF4E2F}"/>
                  </a:ext>
                </a:extLst>
              </p:cNvPr>
              <p:cNvSpPr txBox="1"/>
              <p:nvPr/>
            </p:nvSpPr>
            <p:spPr>
              <a:xfrm>
                <a:off x="5291125" y="944044"/>
                <a:ext cx="1062855" cy="27699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C4E5B9F-370A-4A34-9236-7DD2E9CF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25" y="944044"/>
                <a:ext cx="1062855" cy="276999"/>
              </a:xfrm>
              <a:prstGeom prst="rect">
                <a:avLst/>
              </a:prstGeom>
              <a:blipFill>
                <a:blip r:embed="rId7"/>
                <a:stretch>
                  <a:fillRect l="-2273"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B076081-173A-427E-9C44-D50FBDBA1819}"/>
              </a:ext>
            </a:extLst>
          </p:cNvPr>
          <p:cNvCxnSpPr>
            <a:stCxn id="22" idx="0"/>
            <a:endCxn id="24" idx="2"/>
          </p:cNvCxnSpPr>
          <p:nvPr/>
        </p:nvCxnSpPr>
        <p:spPr>
          <a:xfrm flipH="1" flipV="1">
            <a:off x="5822553" y="1221043"/>
            <a:ext cx="11991" cy="64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44934777-CA09-440B-88E2-5C77460E1353}"/>
                  </a:ext>
                </a:extLst>
              </p:cNvPr>
              <p:cNvSpPr/>
              <p:nvPr/>
            </p:nvSpPr>
            <p:spPr>
              <a:xfrm>
                <a:off x="2567032" y="2736208"/>
                <a:ext cx="335559" cy="36072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44934777-CA09-440B-88E2-5C77460E1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032" y="2736208"/>
                <a:ext cx="335559" cy="360727"/>
              </a:xfrm>
              <a:prstGeom prst="ellipse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5878175-F67F-408D-8A42-15855F1C7D48}"/>
                  </a:ext>
                </a:extLst>
              </p:cNvPr>
              <p:cNvSpPr txBox="1"/>
              <p:nvPr/>
            </p:nvSpPr>
            <p:spPr>
              <a:xfrm>
                <a:off x="2258505" y="5081659"/>
                <a:ext cx="987322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5878175-F67F-408D-8A42-15855F1C7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05" y="5081659"/>
                <a:ext cx="987322" cy="276999"/>
              </a:xfrm>
              <a:prstGeom prst="rect">
                <a:avLst/>
              </a:prstGeom>
              <a:blipFill>
                <a:blip r:embed="rId9"/>
                <a:stretch>
                  <a:fillRect l="-4878" r="-1829" b="-234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7098817-9173-4199-979B-F9D95674C56A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>
            <a:off x="2734812" y="3096935"/>
            <a:ext cx="17354" cy="19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51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Lohse</dc:creator>
  <cp:lastModifiedBy>Matheus Lohse</cp:lastModifiedBy>
  <cp:revision>5</cp:revision>
  <dcterms:created xsi:type="dcterms:W3CDTF">2020-10-04T23:07:37Z</dcterms:created>
  <dcterms:modified xsi:type="dcterms:W3CDTF">2020-10-07T01:34:37Z</dcterms:modified>
</cp:coreProperties>
</file>