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theme+xml" PartName="/ppt/theme/theme9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744" r:id="rId3"/>
    <p:sldMasterId id="2147483745" r:id="rId4"/>
    <p:sldMasterId id="2147483746" r:id="rId5"/>
    <p:sldMasterId id="2147483747" r:id="rId6"/>
    <p:sldMasterId id="2147483748" r:id="rId7"/>
    <p:sldMasterId id="2147483749" r:id="rId8"/>
    <p:sldMasterId id="2147483750" r:id="rId9"/>
    <p:sldMasterId id="2147483751" r:id="rId10"/>
  </p:sldMasterIdLst>
  <p:notesMasterIdLst>
    <p:notesMasterId r:id="rId11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</p:sldIdLst>
  <p:sldSz cy="6858000" cx="12192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2" Type="http://schemas.openxmlformats.org/officeDocument/2006/relationships/slide" Target="slides/slide1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15" Type="http://schemas.openxmlformats.org/officeDocument/2006/relationships/slide" Target="slides/slide4.xml"/><Relationship Id="rId14" Type="http://schemas.openxmlformats.org/officeDocument/2006/relationships/slide" Target="slides/slide3.xml"/><Relationship Id="rId17" Type="http://schemas.openxmlformats.org/officeDocument/2006/relationships/slide" Target="slides/slide6.xml"/><Relationship Id="rId16" Type="http://schemas.openxmlformats.org/officeDocument/2006/relationships/slide" Target="slides/slide5.xml"/><Relationship Id="rId5" Type="http://schemas.openxmlformats.org/officeDocument/2006/relationships/slideMaster" Target="slideMasters/slideMaster3.xml"/><Relationship Id="rId19" Type="http://schemas.openxmlformats.org/officeDocument/2006/relationships/slide" Target="slides/slide8.xml"/><Relationship Id="rId6" Type="http://schemas.openxmlformats.org/officeDocument/2006/relationships/slideMaster" Target="slideMasters/slideMaster4.xml"/><Relationship Id="rId18" Type="http://schemas.openxmlformats.org/officeDocument/2006/relationships/slide" Target="slides/slide7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1" name="Shape 401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7" name="Shape 407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4" name="Shape 414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2" name="Shape 422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3" name="Shape 43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2" name="Shape 442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0" name="Shape 450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5" name="Shape 455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6" name="Shape 466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0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00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00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00.pn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00.png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00.png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0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838079" y="365039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09479" y="1604520"/>
            <a:ext cx="535356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609479" y="3681719"/>
            <a:ext cx="535356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838079" y="365039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09479" y="1604520"/>
            <a:ext cx="261252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3353039" y="1604520"/>
            <a:ext cx="261252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3353039" y="3681719"/>
            <a:ext cx="261252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609479" y="3681719"/>
            <a:ext cx="261252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838079" y="365039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09479" y="1604520"/>
            <a:ext cx="5353560" cy="39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609479" y="1604520"/>
            <a:ext cx="5353560" cy="39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4160" y="1604520"/>
            <a:ext cx="4983840" cy="397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4160" y="1604520"/>
            <a:ext cx="4983840" cy="397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38079" y="365039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09479" y="1604520"/>
            <a:ext cx="5353560" cy="3976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8079" y="365039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09479" y="1604520"/>
            <a:ext cx="5353560" cy="39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838079" y="365039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09479" y="1604520"/>
            <a:ext cx="2612520" cy="39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3353039" y="1604520"/>
            <a:ext cx="2612520" cy="39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079" y="365039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subTitle"/>
          </p:nvPr>
        </p:nvSpPr>
        <p:spPr>
          <a:xfrm>
            <a:off x="838079" y="365039"/>
            <a:ext cx="10513800" cy="61372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8079" y="365039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09479" y="1604520"/>
            <a:ext cx="261252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609479" y="3681719"/>
            <a:ext cx="261252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6" name="Shape 76"/>
          <p:cNvSpPr txBox="1"/>
          <p:nvPr>
            <p:ph idx="3" type="body"/>
          </p:nvPr>
        </p:nvSpPr>
        <p:spPr>
          <a:xfrm>
            <a:off x="3353039" y="1604520"/>
            <a:ext cx="2612520" cy="39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079" y="365039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09479" y="1604520"/>
            <a:ext cx="5353560" cy="3976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838079" y="365039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09479" y="1604520"/>
            <a:ext cx="2612520" cy="39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3353039" y="1604520"/>
            <a:ext cx="261252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1" name="Shape 81"/>
          <p:cNvSpPr txBox="1"/>
          <p:nvPr>
            <p:ph idx="3" type="body"/>
          </p:nvPr>
        </p:nvSpPr>
        <p:spPr>
          <a:xfrm>
            <a:off x="3353039" y="3681719"/>
            <a:ext cx="261252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838079" y="365039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09479" y="1604520"/>
            <a:ext cx="261252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3353039" y="1604520"/>
            <a:ext cx="261252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609479" y="3681719"/>
            <a:ext cx="535356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838079" y="365039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09479" y="1604520"/>
            <a:ext cx="535356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609479" y="3681719"/>
            <a:ext cx="535356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838079" y="365039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09479" y="1604520"/>
            <a:ext cx="261252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3353039" y="1604520"/>
            <a:ext cx="261252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5" name="Shape 95"/>
          <p:cNvSpPr txBox="1"/>
          <p:nvPr>
            <p:ph idx="3" type="body"/>
          </p:nvPr>
        </p:nvSpPr>
        <p:spPr>
          <a:xfrm>
            <a:off x="3353039" y="3681719"/>
            <a:ext cx="261252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6" name="Shape 96"/>
          <p:cNvSpPr txBox="1"/>
          <p:nvPr>
            <p:ph idx="4" type="body"/>
          </p:nvPr>
        </p:nvSpPr>
        <p:spPr>
          <a:xfrm>
            <a:off x="609479" y="3681719"/>
            <a:ext cx="261252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838079" y="365039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09479" y="1604520"/>
            <a:ext cx="5353560" cy="39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609479" y="1604520"/>
            <a:ext cx="5353560" cy="39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pic>
        <p:nvPicPr>
          <p:cNvPr id="101" name="Shape 10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4160" y="1604520"/>
            <a:ext cx="4983840" cy="397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4160" y="1604520"/>
            <a:ext cx="4983840" cy="397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838079" y="365039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9" name="Shape 109"/>
          <p:cNvSpPr txBox="1"/>
          <p:nvPr>
            <p:ph idx="1" type="subTitle"/>
          </p:nvPr>
        </p:nvSpPr>
        <p:spPr>
          <a:xfrm>
            <a:off x="609479" y="1604520"/>
            <a:ext cx="5353560" cy="3976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838079" y="365039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09479" y="1604520"/>
            <a:ext cx="5353560" cy="39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838079" y="365039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09479" y="1604520"/>
            <a:ext cx="2612520" cy="39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16" name="Shape 116"/>
          <p:cNvSpPr txBox="1"/>
          <p:nvPr>
            <p:ph idx="2" type="body"/>
          </p:nvPr>
        </p:nvSpPr>
        <p:spPr>
          <a:xfrm>
            <a:off x="3353039" y="1604520"/>
            <a:ext cx="2612520" cy="39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838079" y="365039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838079" y="365039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609479" y="1604520"/>
            <a:ext cx="5353560" cy="39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subTitle"/>
          </p:nvPr>
        </p:nvSpPr>
        <p:spPr>
          <a:xfrm>
            <a:off x="838079" y="365039"/>
            <a:ext cx="10513800" cy="61372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838079" y="365039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09479" y="1604520"/>
            <a:ext cx="261252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24" name="Shape 124"/>
          <p:cNvSpPr txBox="1"/>
          <p:nvPr>
            <p:ph idx="2" type="body"/>
          </p:nvPr>
        </p:nvSpPr>
        <p:spPr>
          <a:xfrm>
            <a:off x="609479" y="3681719"/>
            <a:ext cx="261252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25" name="Shape 125"/>
          <p:cNvSpPr txBox="1"/>
          <p:nvPr>
            <p:ph idx="3" type="body"/>
          </p:nvPr>
        </p:nvSpPr>
        <p:spPr>
          <a:xfrm>
            <a:off x="3353039" y="1604520"/>
            <a:ext cx="2612520" cy="39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838079" y="365039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09479" y="1604520"/>
            <a:ext cx="2612520" cy="39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29" name="Shape 129"/>
          <p:cNvSpPr txBox="1"/>
          <p:nvPr>
            <p:ph idx="2" type="body"/>
          </p:nvPr>
        </p:nvSpPr>
        <p:spPr>
          <a:xfrm>
            <a:off x="3353039" y="1604520"/>
            <a:ext cx="261252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30" name="Shape 130"/>
          <p:cNvSpPr txBox="1"/>
          <p:nvPr>
            <p:ph idx="3" type="body"/>
          </p:nvPr>
        </p:nvSpPr>
        <p:spPr>
          <a:xfrm>
            <a:off x="3353039" y="3681719"/>
            <a:ext cx="261252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838079" y="365039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09479" y="1604520"/>
            <a:ext cx="261252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34" name="Shape 134"/>
          <p:cNvSpPr txBox="1"/>
          <p:nvPr>
            <p:ph idx="2" type="body"/>
          </p:nvPr>
        </p:nvSpPr>
        <p:spPr>
          <a:xfrm>
            <a:off x="3353039" y="1604520"/>
            <a:ext cx="261252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35" name="Shape 135"/>
          <p:cNvSpPr txBox="1"/>
          <p:nvPr>
            <p:ph idx="3" type="body"/>
          </p:nvPr>
        </p:nvSpPr>
        <p:spPr>
          <a:xfrm>
            <a:off x="609479" y="3681719"/>
            <a:ext cx="535356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838079" y="365039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09479" y="1604520"/>
            <a:ext cx="535356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39" name="Shape 139"/>
          <p:cNvSpPr txBox="1"/>
          <p:nvPr>
            <p:ph idx="2" type="body"/>
          </p:nvPr>
        </p:nvSpPr>
        <p:spPr>
          <a:xfrm>
            <a:off x="609479" y="3681719"/>
            <a:ext cx="535356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838079" y="365039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09479" y="1604520"/>
            <a:ext cx="261252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3" name="Shape 143"/>
          <p:cNvSpPr txBox="1"/>
          <p:nvPr>
            <p:ph idx="2" type="body"/>
          </p:nvPr>
        </p:nvSpPr>
        <p:spPr>
          <a:xfrm>
            <a:off x="3353039" y="1604520"/>
            <a:ext cx="261252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4" name="Shape 144"/>
          <p:cNvSpPr txBox="1"/>
          <p:nvPr>
            <p:ph idx="3" type="body"/>
          </p:nvPr>
        </p:nvSpPr>
        <p:spPr>
          <a:xfrm>
            <a:off x="3353039" y="3681719"/>
            <a:ext cx="261252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5" name="Shape 145"/>
          <p:cNvSpPr txBox="1"/>
          <p:nvPr>
            <p:ph idx="4" type="body"/>
          </p:nvPr>
        </p:nvSpPr>
        <p:spPr>
          <a:xfrm>
            <a:off x="609479" y="3681719"/>
            <a:ext cx="261252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838079" y="365039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09479" y="1604520"/>
            <a:ext cx="5353560" cy="39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9" name="Shape 149"/>
          <p:cNvSpPr txBox="1"/>
          <p:nvPr>
            <p:ph idx="2" type="body"/>
          </p:nvPr>
        </p:nvSpPr>
        <p:spPr>
          <a:xfrm>
            <a:off x="609479" y="1604520"/>
            <a:ext cx="5353560" cy="39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pic>
        <p:nvPicPr>
          <p:cNvPr id="150" name="Shape 1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4160" y="1604520"/>
            <a:ext cx="4983840" cy="397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4160" y="1604520"/>
            <a:ext cx="4983840" cy="397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838079" y="365039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838079" y="365039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60" name="Shape 160"/>
          <p:cNvSpPr txBox="1"/>
          <p:nvPr>
            <p:ph idx="1" type="subTitle"/>
          </p:nvPr>
        </p:nvSpPr>
        <p:spPr>
          <a:xfrm>
            <a:off x="609479" y="1604520"/>
            <a:ext cx="5353560" cy="3976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838079" y="365039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609479" y="1604520"/>
            <a:ext cx="2612520" cy="39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8" name="Shape 18"/>
          <p:cNvSpPr txBox="1"/>
          <p:nvPr>
            <p:ph idx="2" type="body"/>
          </p:nvPr>
        </p:nvSpPr>
        <p:spPr>
          <a:xfrm>
            <a:off x="3353039" y="1604520"/>
            <a:ext cx="2612520" cy="39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838079" y="365039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09479" y="1604520"/>
            <a:ext cx="5353560" cy="39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838079" y="365039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09479" y="1604520"/>
            <a:ext cx="2612520" cy="39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67" name="Shape 167"/>
          <p:cNvSpPr txBox="1"/>
          <p:nvPr>
            <p:ph idx="2" type="body"/>
          </p:nvPr>
        </p:nvSpPr>
        <p:spPr>
          <a:xfrm>
            <a:off x="3353039" y="1604520"/>
            <a:ext cx="2612520" cy="39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subTitle"/>
          </p:nvPr>
        </p:nvSpPr>
        <p:spPr>
          <a:xfrm>
            <a:off x="838079" y="365039"/>
            <a:ext cx="10513800" cy="61372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838079" y="365039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09479" y="1604520"/>
            <a:ext cx="261252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73" name="Shape 173"/>
          <p:cNvSpPr txBox="1"/>
          <p:nvPr>
            <p:ph idx="2" type="body"/>
          </p:nvPr>
        </p:nvSpPr>
        <p:spPr>
          <a:xfrm>
            <a:off x="609479" y="3681719"/>
            <a:ext cx="261252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74" name="Shape 174"/>
          <p:cNvSpPr txBox="1"/>
          <p:nvPr>
            <p:ph idx="3" type="body"/>
          </p:nvPr>
        </p:nvSpPr>
        <p:spPr>
          <a:xfrm>
            <a:off x="3353039" y="1604520"/>
            <a:ext cx="2612520" cy="39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838079" y="365039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09479" y="1604520"/>
            <a:ext cx="2612520" cy="39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78" name="Shape 178"/>
          <p:cNvSpPr txBox="1"/>
          <p:nvPr>
            <p:ph idx="2" type="body"/>
          </p:nvPr>
        </p:nvSpPr>
        <p:spPr>
          <a:xfrm>
            <a:off x="3353039" y="1604520"/>
            <a:ext cx="261252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79" name="Shape 179"/>
          <p:cNvSpPr txBox="1"/>
          <p:nvPr>
            <p:ph idx="3" type="body"/>
          </p:nvPr>
        </p:nvSpPr>
        <p:spPr>
          <a:xfrm>
            <a:off x="3353039" y="3681719"/>
            <a:ext cx="261252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838079" y="365039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09479" y="1604520"/>
            <a:ext cx="261252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83" name="Shape 183"/>
          <p:cNvSpPr txBox="1"/>
          <p:nvPr>
            <p:ph idx="2" type="body"/>
          </p:nvPr>
        </p:nvSpPr>
        <p:spPr>
          <a:xfrm>
            <a:off x="3353039" y="1604520"/>
            <a:ext cx="261252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84" name="Shape 184"/>
          <p:cNvSpPr txBox="1"/>
          <p:nvPr>
            <p:ph idx="3" type="body"/>
          </p:nvPr>
        </p:nvSpPr>
        <p:spPr>
          <a:xfrm>
            <a:off x="609479" y="3681719"/>
            <a:ext cx="535356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838079" y="365039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09479" y="1604520"/>
            <a:ext cx="535356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88" name="Shape 188"/>
          <p:cNvSpPr txBox="1"/>
          <p:nvPr>
            <p:ph idx="2" type="body"/>
          </p:nvPr>
        </p:nvSpPr>
        <p:spPr>
          <a:xfrm>
            <a:off x="609479" y="3681719"/>
            <a:ext cx="535356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838079" y="365039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09479" y="1604520"/>
            <a:ext cx="261252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92" name="Shape 192"/>
          <p:cNvSpPr txBox="1"/>
          <p:nvPr>
            <p:ph idx="2" type="body"/>
          </p:nvPr>
        </p:nvSpPr>
        <p:spPr>
          <a:xfrm>
            <a:off x="3353039" y="1604520"/>
            <a:ext cx="261252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93" name="Shape 193"/>
          <p:cNvSpPr txBox="1"/>
          <p:nvPr>
            <p:ph idx="3" type="body"/>
          </p:nvPr>
        </p:nvSpPr>
        <p:spPr>
          <a:xfrm>
            <a:off x="3353039" y="3681719"/>
            <a:ext cx="261252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94" name="Shape 194"/>
          <p:cNvSpPr txBox="1"/>
          <p:nvPr>
            <p:ph idx="4" type="body"/>
          </p:nvPr>
        </p:nvSpPr>
        <p:spPr>
          <a:xfrm>
            <a:off x="609479" y="3681719"/>
            <a:ext cx="261252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838079" y="365039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09479" y="1604520"/>
            <a:ext cx="5353560" cy="39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98" name="Shape 198"/>
          <p:cNvSpPr txBox="1"/>
          <p:nvPr>
            <p:ph idx="2" type="body"/>
          </p:nvPr>
        </p:nvSpPr>
        <p:spPr>
          <a:xfrm>
            <a:off x="609479" y="1604520"/>
            <a:ext cx="5353560" cy="39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pic>
        <p:nvPicPr>
          <p:cNvPr id="199" name="Shape 19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4160" y="1604520"/>
            <a:ext cx="4983840" cy="397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4160" y="1604520"/>
            <a:ext cx="4983840" cy="397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838079" y="365039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09479" y="1604520"/>
            <a:ext cx="2612520" cy="39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08" name="Shape 208"/>
          <p:cNvSpPr txBox="1"/>
          <p:nvPr>
            <p:ph idx="2" type="body"/>
          </p:nvPr>
        </p:nvSpPr>
        <p:spPr>
          <a:xfrm>
            <a:off x="3353039" y="1604520"/>
            <a:ext cx="2612520" cy="39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838079" y="365039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838079" y="365039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12" name="Shape 212"/>
          <p:cNvSpPr txBox="1"/>
          <p:nvPr>
            <p:ph idx="1" type="subTitle"/>
          </p:nvPr>
        </p:nvSpPr>
        <p:spPr>
          <a:xfrm>
            <a:off x="609479" y="1604520"/>
            <a:ext cx="5353560" cy="3976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838079" y="365039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09479" y="1604520"/>
            <a:ext cx="5353560" cy="39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838079" y="365039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subTitle"/>
          </p:nvPr>
        </p:nvSpPr>
        <p:spPr>
          <a:xfrm>
            <a:off x="838079" y="365039"/>
            <a:ext cx="10513800" cy="61372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838079" y="365039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09479" y="1604520"/>
            <a:ext cx="261252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23" name="Shape 223"/>
          <p:cNvSpPr txBox="1"/>
          <p:nvPr>
            <p:ph idx="2" type="body"/>
          </p:nvPr>
        </p:nvSpPr>
        <p:spPr>
          <a:xfrm>
            <a:off x="609479" y="3681719"/>
            <a:ext cx="261252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24" name="Shape 224"/>
          <p:cNvSpPr txBox="1"/>
          <p:nvPr>
            <p:ph idx="3" type="body"/>
          </p:nvPr>
        </p:nvSpPr>
        <p:spPr>
          <a:xfrm>
            <a:off x="3353039" y="1604520"/>
            <a:ext cx="2612520" cy="39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838079" y="365039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09479" y="1604520"/>
            <a:ext cx="2612520" cy="39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28" name="Shape 228"/>
          <p:cNvSpPr txBox="1"/>
          <p:nvPr>
            <p:ph idx="2" type="body"/>
          </p:nvPr>
        </p:nvSpPr>
        <p:spPr>
          <a:xfrm>
            <a:off x="3353039" y="1604520"/>
            <a:ext cx="261252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29" name="Shape 229"/>
          <p:cNvSpPr txBox="1"/>
          <p:nvPr>
            <p:ph idx="3" type="body"/>
          </p:nvPr>
        </p:nvSpPr>
        <p:spPr>
          <a:xfrm>
            <a:off x="3353039" y="3681719"/>
            <a:ext cx="261252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838079" y="365039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09479" y="1604520"/>
            <a:ext cx="261252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33" name="Shape 233"/>
          <p:cNvSpPr txBox="1"/>
          <p:nvPr>
            <p:ph idx="2" type="body"/>
          </p:nvPr>
        </p:nvSpPr>
        <p:spPr>
          <a:xfrm>
            <a:off x="3353039" y="1604520"/>
            <a:ext cx="261252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34" name="Shape 234"/>
          <p:cNvSpPr txBox="1"/>
          <p:nvPr>
            <p:ph idx="3" type="body"/>
          </p:nvPr>
        </p:nvSpPr>
        <p:spPr>
          <a:xfrm>
            <a:off x="609479" y="3681719"/>
            <a:ext cx="535356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838079" y="365039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09479" y="1604520"/>
            <a:ext cx="535356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38" name="Shape 238"/>
          <p:cNvSpPr txBox="1"/>
          <p:nvPr>
            <p:ph idx="2" type="body"/>
          </p:nvPr>
        </p:nvSpPr>
        <p:spPr>
          <a:xfrm>
            <a:off x="609479" y="3681719"/>
            <a:ext cx="535356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838079" y="365039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09479" y="1604520"/>
            <a:ext cx="261252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42" name="Shape 242"/>
          <p:cNvSpPr txBox="1"/>
          <p:nvPr>
            <p:ph idx="2" type="body"/>
          </p:nvPr>
        </p:nvSpPr>
        <p:spPr>
          <a:xfrm>
            <a:off x="3353039" y="1604520"/>
            <a:ext cx="261252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43" name="Shape 243"/>
          <p:cNvSpPr txBox="1"/>
          <p:nvPr>
            <p:ph idx="3" type="body"/>
          </p:nvPr>
        </p:nvSpPr>
        <p:spPr>
          <a:xfrm>
            <a:off x="3353039" y="3681719"/>
            <a:ext cx="261252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44" name="Shape 244"/>
          <p:cNvSpPr txBox="1"/>
          <p:nvPr>
            <p:ph idx="4" type="body"/>
          </p:nvPr>
        </p:nvSpPr>
        <p:spPr>
          <a:xfrm>
            <a:off x="609479" y="3681719"/>
            <a:ext cx="261252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" type="subTitle"/>
          </p:nvPr>
        </p:nvSpPr>
        <p:spPr>
          <a:xfrm>
            <a:off x="838079" y="365039"/>
            <a:ext cx="10513800" cy="61372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838079" y="365039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09479" y="1604520"/>
            <a:ext cx="5353560" cy="39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48" name="Shape 248"/>
          <p:cNvSpPr txBox="1"/>
          <p:nvPr>
            <p:ph idx="2" type="body"/>
          </p:nvPr>
        </p:nvSpPr>
        <p:spPr>
          <a:xfrm>
            <a:off x="609479" y="1604520"/>
            <a:ext cx="5353560" cy="39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pic>
        <p:nvPicPr>
          <p:cNvPr id="249" name="Shape 2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4160" y="1604520"/>
            <a:ext cx="4983840" cy="397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Shape 2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4160" y="1604520"/>
            <a:ext cx="4983840" cy="397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838079" y="365039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57" name="Shape 257"/>
          <p:cNvSpPr txBox="1"/>
          <p:nvPr>
            <p:ph idx="1" type="subTitle"/>
          </p:nvPr>
        </p:nvSpPr>
        <p:spPr>
          <a:xfrm>
            <a:off x="609479" y="1604520"/>
            <a:ext cx="5353560" cy="3976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838079" y="365039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09479" y="1604520"/>
            <a:ext cx="5353560" cy="39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838079" y="365039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09479" y="1604520"/>
            <a:ext cx="2612520" cy="39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64" name="Shape 264"/>
          <p:cNvSpPr txBox="1"/>
          <p:nvPr>
            <p:ph idx="2" type="body"/>
          </p:nvPr>
        </p:nvSpPr>
        <p:spPr>
          <a:xfrm>
            <a:off x="3353039" y="1604520"/>
            <a:ext cx="2612520" cy="39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838079" y="365039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idx="1" type="subTitle"/>
          </p:nvPr>
        </p:nvSpPr>
        <p:spPr>
          <a:xfrm>
            <a:off x="838079" y="365039"/>
            <a:ext cx="10513800" cy="61372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838079" y="365039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09479" y="1604520"/>
            <a:ext cx="261252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72" name="Shape 272"/>
          <p:cNvSpPr txBox="1"/>
          <p:nvPr>
            <p:ph idx="2" type="body"/>
          </p:nvPr>
        </p:nvSpPr>
        <p:spPr>
          <a:xfrm>
            <a:off x="609479" y="3681719"/>
            <a:ext cx="261252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73" name="Shape 273"/>
          <p:cNvSpPr txBox="1"/>
          <p:nvPr>
            <p:ph idx="3" type="body"/>
          </p:nvPr>
        </p:nvSpPr>
        <p:spPr>
          <a:xfrm>
            <a:off x="3353039" y="1604520"/>
            <a:ext cx="2612520" cy="39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838079" y="365039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09479" y="1604520"/>
            <a:ext cx="2612520" cy="39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77" name="Shape 277"/>
          <p:cNvSpPr txBox="1"/>
          <p:nvPr>
            <p:ph idx="2" type="body"/>
          </p:nvPr>
        </p:nvSpPr>
        <p:spPr>
          <a:xfrm>
            <a:off x="3353039" y="1604520"/>
            <a:ext cx="261252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78" name="Shape 278"/>
          <p:cNvSpPr txBox="1"/>
          <p:nvPr>
            <p:ph idx="3" type="body"/>
          </p:nvPr>
        </p:nvSpPr>
        <p:spPr>
          <a:xfrm>
            <a:off x="3353039" y="3681719"/>
            <a:ext cx="261252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838079" y="365039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09479" y="1604520"/>
            <a:ext cx="261252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82" name="Shape 282"/>
          <p:cNvSpPr txBox="1"/>
          <p:nvPr>
            <p:ph idx="2" type="body"/>
          </p:nvPr>
        </p:nvSpPr>
        <p:spPr>
          <a:xfrm>
            <a:off x="3353039" y="1604520"/>
            <a:ext cx="261252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83" name="Shape 283"/>
          <p:cNvSpPr txBox="1"/>
          <p:nvPr>
            <p:ph idx="3" type="body"/>
          </p:nvPr>
        </p:nvSpPr>
        <p:spPr>
          <a:xfrm>
            <a:off x="609479" y="3681719"/>
            <a:ext cx="535356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8079" y="365039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09479" y="1604520"/>
            <a:ext cx="261252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609479" y="3681719"/>
            <a:ext cx="261252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7" name="Shape 27"/>
          <p:cNvSpPr txBox="1"/>
          <p:nvPr>
            <p:ph idx="3" type="body"/>
          </p:nvPr>
        </p:nvSpPr>
        <p:spPr>
          <a:xfrm>
            <a:off x="3353039" y="1604520"/>
            <a:ext cx="2612520" cy="39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838079" y="365039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09479" y="1604520"/>
            <a:ext cx="535356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87" name="Shape 287"/>
          <p:cNvSpPr txBox="1"/>
          <p:nvPr>
            <p:ph idx="2" type="body"/>
          </p:nvPr>
        </p:nvSpPr>
        <p:spPr>
          <a:xfrm>
            <a:off x="609479" y="3681719"/>
            <a:ext cx="535356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838079" y="365039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09479" y="1604520"/>
            <a:ext cx="261252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91" name="Shape 291"/>
          <p:cNvSpPr txBox="1"/>
          <p:nvPr>
            <p:ph idx="2" type="body"/>
          </p:nvPr>
        </p:nvSpPr>
        <p:spPr>
          <a:xfrm>
            <a:off x="3353039" y="1604520"/>
            <a:ext cx="261252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92" name="Shape 292"/>
          <p:cNvSpPr txBox="1"/>
          <p:nvPr>
            <p:ph idx="3" type="body"/>
          </p:nvPr>
        </p:nvSpPr>
        <p:spPr>
          <a:xfrm>
            <a:off x="3353039" y="3681719"/>
            <a:ext cx="261252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93" name="Shape 293"/>
          <p:cNvSpPr txBox="1"/>
          <p:nvPr>
            <p:ph idx="4" type="body"/>
          </p:nvPr>
        </p:nvSpPr>
        <p:spPr>
          <a:xfrm>
            <a:off x="609479" y="3681719"/>
            <a:ext cx="261252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838079" y="365039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09479" y="1604520"/>
            <a:ext cx="5353560" cy="39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97" name="Shape 297"/>
          <p:cNvSpPr txBox="1"/>
          <p:nvPr>
            <p:ph idx="2" type="body"/>
          </p:nvPr>
        </p:nvSpPr>
        <p:spPr>
          <a:xfrm>
            <a:off x="609479" y="1604520"/>
            <a:ext cx="5353560" cy="39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pic>
        <p:nvPicPr>
          <p:cNvPr id="298" name="Shape 29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4160" y="1604520"/>
            <a:ext cx="4983840" cy="397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Shape 29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4160" y="1604520"/>
            <a:ext cx="4983840" cy="397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838079" y="365039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09479" y="1604520"/>
            <a:ext cx="2612520" cy="39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07" name="Shape 307"/>
          <p:cNvSpPr txBox="1"/>
          <p:nvPr>
            <p:ph idx="2" type="body"/>
          </p:nvPr>
        </p:nvSpPr>
        <p:spPr>
          <a:xfrm>
            <a:off x="3353039" y="1604520"/>
            <a:ext cx="2612520" cy="39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838079" y="365039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11" name="Shape 311"/>
          <p:cNvSpPr txBox="1"/>
          <p:nvPr>
            <p:ph idx="1" type="subTitle"/>
          </p:nvPr>
        </p:nvSpPr>
        <p:spPr>
          <a:xfrm>
            <a:off x="609479" y="1604520"/>
            <a:ext cx="5353560" cy="3976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838079" y="365039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09479" y="1604520"/>
            <a:ext cx="5353560" cy="39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838079" y="365039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idx="1" type="subTitle"/>
          </p:nvPr>
        </p:nvSpPr>
        <p:spPr>
          <a:xfrm>
            <a:off x="838079" y="365039"/>
            <a:ext cx="10513800" cy="61372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type="title"/>
          </p:nvPr>
        </p:nvSpPr>
        <p:spPr>
          <a:xfrm>
            <a:off x="838079" y="365039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09479" y="1604520"/>
            <a:ext cx="261252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22" name="Shape 322"/>
          <p:cNvSpPr txBox="1"/>
          <p:nvPr>
            <p:ph idx="2" type="body"/>
          </p:nvPr>
        </p:nvSpPr>
        <p:spPr>
          <a:xfrm>
            <a:off x="609479" y="3681719"/>
            <a:ext cx="261252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23" name="Shape 323"/>
          <p:cNvSpPr txBox="1"/>
          <p:nvPr>
            <p:ph idx="3" type="body"/>
          </p:nvPr>
        </p:nvSpPr>
        <p:spPr>
          <a:xfrm>
            <a:off x="3353039" y="1604520"/>
            <a:ext cx="2612520" cy="39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838079" y="365039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609479" y="1604520"/>
            <a:ext cx="2612520" cy="39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3353039" y="1604520"/>
            <a:ext cx="261252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3353039" y="3681719"/>
            <a:ext cx="261252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838079" y="365039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609479" y="1604520"/>
            <a:ext cx="2612520" cy="39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27" name="Shape 327"/>
          <p:cNvSpPr txBox="1"/>
          <p:nvPr>
            <p:ph idx="2" type="body"/>
          </p:nvPr>
        </p:nvSpPr>
        <p:spPr>
          <a:xfrm>
            <a:off x="3353039" y="1604520"/>
            <a:ext cx="261252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28" name="Shape 328"/>
          <p:cNvSpPr txBox="1"/>
          <p:nvPr>
            <p:ph idx="3" type="body"/>
          </p:nvPr>
        </p:nvSpPr>
        <p:spPr>
          <a:xfrm>
            <a:off x="3353039" y="3681719"/>
            <a:ext cx="261252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type="title"/>
          </p:nvPr>
        </p:nvSpPr>
        <p:spPr>
          <a:xfrm>
            <a:off x="838079" y="365039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09479" y="1604520"/>
            <a:ext cx="261252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32" name="Shape 332"/>
          <p:cNvSpPr txBox="1"/>
          <p:nvPr>
            <p:ph idx="2" type="body"/>
          </p:nvPr>
        </p:nvSpPr>
        <p:spPr>
          <a:xfrm>
            <a:off x="3353039" y="1604520"/>
            <a:ext cx="261252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33" name="Shape 333"/>
          <p:cNvSpPr txBox="1"/>
          <p:nvPr>
            <p:ph idx="3" type="body"/>
          </p:nvPr>
        </p:nvSpPr>
        <p:spPr>
          <a:xfrm>
            <a:off x="609479" y="3681719"/>
            <a:ext cx="535356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838079" y="365039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09479" y="1604520"/>
            <a:ext cx="535356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37" name="Shape 337"/>
          <p:cNvSpPr txBox="1"/>
          <p:nvPr>
            <p:ph idx="2" type="body"/>
          </p:nvPr>
        </p:nvSpPr>
        <p:spPr>
          <a:xfrm>
            <a:off x="609479" y="3681719"/>
            <a:ext cx="535356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x="838079" y="365039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09479" y="1604520"/>
            <a:ext cx="261252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41" name="Shape 341"/>
          <p:cNvSpPr txBox="1"/>
          <p:nvPr>
            <p:ph idx="2" type="body"/>
          </p:nvPr>
        </p:nvSpPr>
        <p:spPr>
          <a:xfrm>
            <a:off x="3353039" y="1604520"/>
            <a:ext cx="261252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42" name="Shape 342"/>
          <p:cNvSpPr txBox="1"/>
          <p:nvPr>
            <p:ph idx="3" type="body"/>
          </p:nvPr>
        </p:nvSpPr>
        <p:spPr>
          <a:xfrm>
            <a:off x="3353039" y="3681719"/>
            <a:ext cx="261252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43" name="Shape 343"/>
          <p:cNvSpPr txBox="1"/>
          <p:nvPr>
            <p:ph idx="4" type="body"/>
          </p:nvPr>
        </p:nvSpPr>
        <p:spPr>
          <a:xfrm>
            <a:off x="609479" y="3681719"/>
            <a:ext cx="261252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type="title"/>
          </p:nvPr>
        </p:nvSpPr>
        <p:spPr>
          <a:xfrm>
            <a:off x="838079" y="365039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609479" y="1604520"/>
            <a:ext cx="5353560" cy="39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47" name="Shape 347"/>
          <p:cNvSpPr txBox="1"/>
          <p:nvPr>
            <p:ph idx="2" type="body"/>
          </p:nvPr>
        </p:nvSpPr>
        <p:spPr>
          <a:xfrm>
            <a:off x="609479" y="1604520"/>
            <a:ext cx="5353560" cy="39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pic>
        <p:nvPicPr>
          <p:cNvPr id="348" name="Shape 3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4160" y="1604520"/>
            <a:ext cx="4983840" cy="397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Shape 3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4160" y="1604520"/>
            <a:ext cx="4983840" cy="397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type="title"/>
          </p:nvPr>
        </p:nvSpPr>
        <p:spPr>
          <a:xfrm>
            <a:off x="838079" y="365039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56" name="Shape 356"/>
          <p:cNvSpPr txBox="1"/>
          <p:nvPr>
            <p:ph idx="1" type="subTitle"/>
          </p:nvPr>
        </p:nvSpPr>
        <p:spPr>
          <a:xfrm>
            <a:off x="609479" y="1604520"/>
            <a:ext cx="5353560" cy="3976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type="title"/>
          </p:nvPr>
        </p:nvSpPr>
        <p:spPr>
          <a:xfrm>
            <a:off x="838079" y="365039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609479" y="1604520"/>
            <a:ext cx="5353560" cy="39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type="title"/>
          </p:nvPr>
        </p:nvSpPr>
        <p:spPr>
          <a:xfrm>
            <a:off x="838079" y="365039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609479" y="1604520"/>
            <a:ext cx="2612520" cy="39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63" name="Shape 363"/>
          <p:cNvSpPr txBox="1"/>
          <p:nvPr>
            <p:ph idx="2" type="body"/>
          </p:nvPr>
        </p:nvSpPr>
        <p:spPr>
          <a:xfrm>
            <a:off x="3353039" y="1604520"/>
            <a:ext cx="2612520" cy="39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type="title"/>
          </p:nvPr>
        </p:nvSpPr>
        <p:spPr>
          <a:xfrm>
            <a:off x="838079" y="365039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38079" y="365039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09479" y="1604520"/>
            <a:ext cx="261252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3353039" y="1604520"/>
            <a:ext cx="261252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609479" y="3681719"/>
            <a:ext cx="535356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idx="1" type="subTitle"/>
          </p:nvPr>
        </p:nvSpPr>
        <p:spPr>
          <a:xfrm>
            <a:off x="838079" y="365039"/>
            <a:ext cx="10513800" cy="61372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type="title"/>
          </p:nvPr>
        </p:nvSpPr>
        <p:spPr>
          <a:xfrm>
            <a:off x="838079" y="365039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609479" y="1604520"/>
            <a:ext cx="261252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71" name="Shape 371"/>
          <p:cNvSpPr txBox="1"/>
          <p:nvPr>
            <p:ph idx="2" type="body"/>
          </p:nvPr>
        </p:nvSpPr>
        <p:spPr>
          <a:xfrm>
            <a:off x="609479" y="3681719"/>
            <a:ext cx="261252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72" name="Shape 372"/>
          <p:cNvSpPr txBox="1"/>
          <p:nvPr>
            <p:ph idx="3" type="body"/>
          </p:nvPr>
        </p:nvSpPr>
        <p:spPr>
          <a:xfrm>
            <a:off x="3353039" y="1604520"/>
            <a:ext cx="2612520" cy="39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type="title"/>
          </p:nvPr>
        </p:nvSpPr>
        <p:spPr>
          <a:xfrm>
            <a:off x="838079" y="365039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609479" y="1604520"/>
            <a:ext cx="2612520" cy="39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76" name="Shape 376"/>
          <p:cNvSpPr txBox="1"/>
          <p:nvPr>
            <p:ph idx="2" type="body"/>
          </p:nvPr>
        </p:nvSpPr>
        <p:spPr>
          <a:xfrm>
            <a:off x="3353039" y="1604520"/>
            <a:ext cx="261252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77" name="Shape 377"/>
          <p:cNvSpPr txBox="1"/>
          <p:nvPr>
            <p:ph idx="3" type="body"/>
          </p:nvPr>
        </p:nvSpPr>
        <p:spPr>
          <a:xfrm>
            <a:off x="3353039" y="3681719"/>
            <a:ext cx="261252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type="title"/>
          </p:nvPr>
        </p:nvSpPr>
        <p:spPr>
          <a:xfrm>
            <a:off x="838079" y="365039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609479" y="1604520"/>
            <a:ext cx="261252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81" name="Shape 381"/>
          <p:cNvSpPr txBox="1"/>
          <p:nvPr>
            <p:ph idx="2" type="body"/>
          </p:nvPr>
        </p:nvSpPr>
        <p:spPr>
          <a:xfrm>
            <a:off x="3353039" y="1604520"/>
            <a:ext cx="261252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82" name="Shape 382"/>
          <p:cNvSpPr txBox="1"/>
          <p:nvPr>
            <p:ph idx="3" type="body"/>
          </p:nvPr>
        </p:nvSpPr>
        <p:spPr>
          <a:xfrm>
            <a:off x="609479" y="3681719"/>
            <a:ext cx="535356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type="title"/>
          </p:nvPr>
        </p:nvSpPr>
        <p:spPr>
          <a:xfrm>
            <a:off x="838079" y="365039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609479" y="1604520"/>
            <a:ext cx="535356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86" name="Shape 386"/>
          <p:cNvSpPr txBox="1"/>
          <p:nvPr>
            <p:ph idx="2" type="body"/>
          </p:nvPr>
        </p:nvSpPr>
        <p:spPr>
          <a:xfrm>
            <a:off x="609479" y="3681719"/>
            <a:ext cx="535356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type="title"/>
          </p:nvPr>
        </p:nvSpPr>
        <p:spPr>
          <a:xfrm>
            <a:off x="838079" y="365039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609479" y="1604520"/>
            <a:ext cx="261252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90" name="Shape 390"/>
          <p:cNvSpPr txBox="1"/>
          <p:nvPr>
            <p:ph idx="2" type="body"/>
          </p:nvPr>
        </p:nvSpPr>
        <p:spPr>
          <a:xfrm>
            <a:off x="3353039" y="1604520"/>
            <a:ext cx="261252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91" name="Shape 391"/>
          <p:cNvSpPr txBox="1"/>
          <p:nvPr>
            <p:ph idx="3" type="body"/>
          </p:nvPr>
        </p:nvSpPr>
        <p:spPr>
          <a:xfrm>
            <a:off x="3353039" y="3681719"/>
            <a:ext cx="261252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92" name="Shape 392"/>
          <p:cNvSpPr txBox="1"/>
          <p:nvPr>
            <p:ph idx="4" type="body"/>
          </p:nvPr>
        </p:nvSpPr>
        <p:spPr>
          <a:xfrm>
            <a:off x="609479" y="3681719"/>
            <a:ext cx="2612520" cy="189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type="title"/>
          </p:nvPr>
        </p:nvSpPr>
        <p:spPr>
          <a:xfrm>
            <a:off x="838079" y="365039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609479" y="1604520"/>
            <a:ext cx="5353560" cy="39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96" name="Shape 396"/>
          <p:cNvSpPr txBox="1"/>
          <p:nvPr>
            <p:ph idx="2" type="body"/>
          </p:nvPr>
        </p:nvSpPr>
        <p:spPr>
          <a:xfrm>
            <a:off x="609479" y="1604520"/>
            <a:ext cx="5353560" cy="39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pic>
        <p:nvPicPr>
          <p:cNvPr id="397" name="Shape 39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4160" y="1604520"/>
            <a:ext cx="4983840" cy="397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Shape 39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4160" y="1604520"/>
            <a:ext cx="4983840" cy="397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6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3" Type="http://schemas.openxmlformats.org/officeDocument/2006/relationships/theme" Target="../theme/theme9.xml"/><Relationship Id="rId1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3" Type="http://schemas.openxmlformats.org/officeDocument/2006/relationships/theme" Target="../theme/theme8.xml"/><Relationship Id="rId1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9.xml"/><Relationship Id="rId2" Type="http://schemas.openxmlformats.org/officeDocument/2006/relationships/slideLayout" Target="../slideLayouts/slideLayout50.xml"/><Relationship Id="rId3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6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0.xml"/><Relationship Id="rId13" Type="http://schemas.openxmlformats.org/officeDocument/2006/relationships/theme" Target="../theme/theme7.xml"/><Relationship Id="rId1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61.xml"/><Relationship Id="rId2" Type="http://schemas.openxmlformats.org/officeDocument/2006/relationships/slideLayout" Target="../slideLayouts/slideLayout62.xml"/><Relationship Id="rId3" Type="http://schemas.openxmlformats.org/officeDocument/2006/relationships/slideLayout" Target="../slideLayouts/slideLayout63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5.xml"/><Relationship Id="rId6" Type="http://schemas.openxmlformats.org/officeDocument/2006/relationships/slideLayout" Target="../slideLayouts/slideLayout66.xml"/><Relationship Id="rId7" Type="http://schemas.openxmlformats.org/officeDocument/2006/relationships/slideLayout" Target="../slideLayouts/slideLayout67.xml"/><Relationship Id="rId8" Type="http://schemas.openxmlformats.org/officeDocument/2006/relationships/slideLayout" Target="../slideLayouts/slideLayout68.xml"/></Relationships>
</file>

<file path=ppt/slideMasters/_rels/slideMaster7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84.xml"/><Relationship Id="rId1" Type="http://schemas.openxmlformats.org/officeDocument/2006/relationships/slideLayout" Target="../slideLayouts/slideLayout73.xml"/><Relationship Id="rId2" Type="http://schemas.openxmlformats.org/officeDocument/2006/relationships/slideLayout" Target="../slideLayouts/slideLayout74.xml"/><Relationship Id="rId3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7.xml"/><Relationship Id="rId6" Type="http://schemas.openxmlformats.org/officeDocument/2006/relationships/slideLayout" Target="../slideLayouts/slideLayout78.xml"/><Relationship Id="rId7" Type="http://schemas.openxmlformats.org/officeDocument/2006/relationships/slideLayout" Target="../slideLayouts/slideLayout79.xml"/><Relationship Id="rId8" Type="http://schemas.openxmlformats.org/officeDocument/2006/relationships/slideLayout" Target="../slideLayouts/slideLayout80.xml"/></Relationships>
</file>

<file path=ppt/slideMasters/_rels/slideMaster8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94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96.xml"/><Relationship Id="rId1" Type="http://schemas.openxmlformats.org/officeDocument/2006/relationships/slideLayout" Target="../slideLayouts/slideLayout85.xml"/><Relationship Id="rId2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5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0.xml"/><Relationship Id="rId7" Type="http://schemas.openxmlformats.org/officeDocument/2006/relationships/slideLayout" Target="../slideLayouts/slideLayout91.xml"/><Relationship Id="rId8" Type="http://schemas.openxmlformats.org/officeDocument/2006/relationships/slideLayout" Target="../slideLayouts/slideLayout9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09479" y="273600"/>
            <a:ext cx="10972440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09479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609479" y="273600"/>
            <a:ext cx="10972440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09479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609479" y="273600"/>
            <a:ext cx="10972440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09479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838079" y="365039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09479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838079" y="365039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09479" y="1604520"/>
            <a:ext cx="2612160" cy="39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04" name="Shape 204"/>
          <p:cNvSpPr txBox="1"/>
          <p:nvPr>
            <p:ph idx="2" type="body"/>
          </p:nvPr>
        </p:nvSpPr>
        <p:spPr>
          <a:xfrm>
            <a:off x="3353039" y="1604520"/>
            <a:ext cx="2612160" cy="39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609479" y="273600"/>
            <a:ext cx="10972440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09479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838079" y="365039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09479" y="1604520"/>
            <a:ext cx="2612160" cy="39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03" name="Shape 303"/>
          <p:cNvSpPr txBox="1"/>
          <p:nvPr>
            <p:ph idx="2" type="body"/>
          </p:nvPr>
        </p:nvSpPr>
        <p:spPr>
          <a:xfrm>
            <a:off x="3353039" y="1604520"/>
            <a:ext cx="2612160" cy="39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type="title"/>
          </p:nvPr>
        </p:nvSpPr>
        <p:spPr>
          <a:xfrm>
            <a:off x="838079" y="365039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609479" y="1604520"/>
            <a:ext cx="5353560" cy="39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jpg"/><Relationship Id="rId4" Type="http://schemas.openxmlformats.org/officeDocument/2006/relationships/hyperlink" Target="https://github.com/feliperli" TargetMode="External"/><Relationship Id="rId5" Type="http://schemas.openxmlformats.org/officeDocument/2006/relationships/hyperlink" Target="https://www.facebook.com/felipe.inocencio.146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/>
        </p:nvSpPr>
        <p:spPr>
          <a:xfrm>
            <a:off x="1523879" y="1122479"/>
            <a:ext cx="9142200" cy="2385600"/>
          </a:xfrm>
          <a:prstGeom prst="rect">
            <a:avLst/>
          </a:prstGeom>
          <a:gradFill>
            <a:gsLst>
              <a:gs pos="0">
                <a:srgbClr val="71A6DA"/>
              </a:gs>
              <a:gs pos="100000">
                <a:srgbClr val="549ADA"/>
              </a:gs>
            </a:gsLst>
            <a:lin ang="5400012" scaled="0"/>
          </a:gradFill>
          <a:ln cap="flat" cmpd="sng" w="9525">
            <a:solidFill>
              <a:srgbClr val="5B9BD5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pt-BR" sz="6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Android is IZI</a:t>
            </a:r>
          </a:p>
        </p:txBody>
      </p:sp>
      <p:sp>
        <p:nvSpPr>
          <p:cNvPr id="404" name="Shape 404"/>
          <p:cNvSpPr/>
          <p:nvPr/>
        </p:nvSpPr>
        <p:spPr>
          <a:xfrm>
            <a:off x="1523879" y="3602160"/>
            <a:ext cx="9142200" cy="1653900"/>
          </a:xfrm>
          <a:prstGeom prst="rect">
            <a:avLst/>
          </a:prstGeom>
          <a:gradFill>
            <a:gsLst>
              <a:gs pos="0">
                <a:srgbClr val="FFC54B"/>
              </a:gs>
              <a:gs pos="100000">
                <a:srgbClr val="FFBF00"/>
              </a:gs>
            </a:gsLst>
            <a:lin ang="5400012" scaled="0"/>
          </a:gradFill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Layouts</a:t>
            </a:r>
            <a:r>
              <a:rPr lang="pt-BR" sz="24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 and</a:t>
            </a:r>
            <a:r>
              <a:rPr b="0" i="0" lang="pt-BR" sz="2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 Fausto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Shape 409"/>
          <p:cNvPicPr preferRelativeResize="0"/>
          <p:nvPr/>
        </p:nvPicPr>
        <p:blipFill rotWithShape="1">
          <a:blip r:embed="rId3">
            <a:alphaModFix/>
          </a:blip>
          <a:srcRect b="4" l="0" r="2087" t="0"/>
          <a:stretch/>
        </p:blipFill>
        <p:spPr>
          <a:xfrm>
            <a:off x="8245800" y="1899719"/>
            <a:ext cx="3272759" cy="3342239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Shape 410"/>
          <p:cNvSpPr/>
          <p:nvPr/>
        </p:nvSpPr>
        <p:spPr>
          <a:xfrm>
            <a:off x="649079" y="629279"/>
            <a:ext cx="5125319" cy="1674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0" i="0" lang="pt-BR" sz="44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QUEM SOU EU?</a:t>
            </a:r>
          </a:p>
        </p:txBody>
      </p:sp>
      <p:sp>
        <p:nvSpPr>
          <p:cNvPr id="411" name="Shape 411"/>
          <p:cNvSpPr/>
          <p:nvPr/>
        </p:nvSpPr>
        <p:spPr>
          <a:xfrm>
            <a:off x="649079" y="2438280"/>
            <a:ext cx="7469640" cy="378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22 anos de pura experiência em Bob Esponja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2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https://github.com/feliperli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2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https://www.facebook.com/felipe.inocencio.146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Sim, eu tenho 22 anos.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Não, eu não tenho barba.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/>
        </p:nvSpPr>
        <p:spPr>
          <a:xfrm>
            <a:off x="0" y="0"/>
            <a:ext cx="12190319" cy="68561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17" name="Shape 417"/>
          <p:cNvPicPr preferRelativeResize="0"/>
          <p:nvPr/>
        </p:nvPicPr>
        <p:blipFill rotWithShape="1">
          <a:blip r:embed="rId3">
            <a:alphaModFix/>
          </a:blip>
          <a:srcRect b="0" l="13896" r="3646" t="0"/>
          <a:stretch/>
        </p:blipFill>
        <p:spPr>
          <a:xfrm>
            <a:off x="4636080" y="640079"/>
            <a:ext cx="6914520" cy="557604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Shape 418"/>
          <p:cNvSpPr/>
          <p:nvPr/>
        </p:nvSpPr>
        <p:spPr>
          <a:xfrm>
            <a:off x="649079" y="629279"/>
            <a:ext cx="3665159" cy="1674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pt-BR" sz="44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WHATAHELL IS LAYOUT?</a:t>
            </a:r>
          </a:p>
        </p:txBody>
      </p:sp>
      <p:sp>
        <p:nvSpPr>
          <p:cNvPr id="419" name="Shape 419"/>
          <p:cNvSpPr/>
          <p:nvPr/>
        </p:nvSpPr>
        <p:spPr>
          <a:xfrm>
            <a:off x="649079" y="2438280"/>
            <a:ext cx="3665159" cy="378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 maneira simples, layout pode ser traduzido como “design”. </a:t>
            </a: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Esse slide tem um layout!</a:t>
            </a: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a forma como as coisas se arranjam.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Shape 4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600" y="1417679"/>
            <a:ext cx="2704680" cy="1799639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Shape 425"/>
          <p:cNvSpPr/>
          <p:nvPr/>
        </p:nvSpPr>
        <p:spPr>
          <a:xfrm>
            <a:off x="838079" y="365039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pt-BR" sz="32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O FAUSTÃO TEM O SEU LAYOUT!(e ele é linear)</a:t>
            </a:r>
          </a:p>
        </p:txBody>
      </p:sp>
      <p:pic>
        <p:nvPicPr>
          <p:cNvPr id="426" name="Shape 4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6039" y="1417679"/>
            <a:ext cx="2704680" cy="1799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Shape 4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84479" y="1417679"/>
            <a:ext cx="2704680" cy="1799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Shape 4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079" y="4164119"/>
            <a:ext cx="2704680" cy="1799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Shape 4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6039" y="4164119"/>
            <a:ext cx="2704680" cy="1799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Shape 4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84479" y="4164119"/>
            <a:ext cx="2704680" cy="1799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/>
        </p:nvSpPr>
        <p:spPr>
          <a:xfrm>
            <a:off x="838079" y="365039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pt-BR" sz="44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O FAUSTÃO TAMBÉM PODE SER RELATIVO</a:t>
            </a:r>
          </a:p>
        </p:txBody>
      </p:sp>
      <p:pic>
        <p:nvPicPr>
          <p:cNvPr id="436" name="Shape 4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4000" y="1870559"/>
            <a:ext cx="4996799" cy="2808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Shape 4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5920" y="5182560"/>
            <a:ext cx="2691359" cy="1512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Shape 4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8000" y="5182560"/>
            <a:ext cx="2691359" cy="1512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Shape 4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0000" y="5182560"/>
            <a:ext cx="2691359" cy="1512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/>
        </p:nvSpPr>
        <p:spPr>
          <a:xfrm>
            <a:off x="838079" y="365039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pt-BR" sz="44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MAIS SOBRE O RELATIVE LAYOUT</a:t>
            </a:r>
          </a:p>
        </p:txBody>
      </p:sp>
      <p:sp>
        <p:nvSpPr>
          <p:cNvPr id="445" name="Shape 445"/>
          <p:cNvSpPr/>
          <p:nvPr/>
        </p:nvSpPr>
        <p:spPr>
          <a:xfrm>
            <a:off x="609479" y="1604520"/>
            <a:ext cx="5353199" cy="3976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 possível posicionar o elemento em um local relativo a outro componente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Aninhamento de layouts?! YES. MAS WATCH OUT FAUSTO!</a:t>
            </a:r>
          </a:p>
        </p:txBody>
      </p:sp>
      <p:sp>
        <p:nvSpPr>
          <p:cNvPr id="446" name="Shape 446"/>
          <p:cNvSpPr/>
          <p:nvPr/>
        </p:nvSpPr>
        <p:spPr>
          <a:xfrm>
            <a:off x="6231960" y="1604520"/>
            <a:ext cx="5353199" cy="397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47" name="Shape 4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93519" y="1728000"/>
            <a:ext cx="5513759" cy="32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Shape 4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000" y="56879"/>
            <a:ext cx="9930959" cy="6800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/>
        </p:nvSpPr>
        <p:spPr>
          <a:xfrm>
            <a:off x="838079" y="365039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pt-BR" sz="44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Table Layout</a:t>
            </a:r>
          </a:p>
        </p:txBody>
      </p:sp>
      <p:sp>
        <p:nvSpPr>
          <p:cNvPr id="458" name="Shape 458"/>
          <p:cNvSpPr/>
          <p:nvPr/>
        </p:nvSpPr>
        <p:spPr>
          <a:xfrm>
            <a:off x="609479" y="1604520"/>
            <a:ext cx="5353560" cy="39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Layout em tabelas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Tabelas: menos é mais?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Tableless!</a:t>
            </a:r>
          </a:p>
        </p:txBody>
      </p:sp>
      <p:sp>
        <p:nvSpPr>
          <p:cNvPr id="459" name="Shape 459"/>
          <p:cNvSpPr/>
          <p:nvPr/>
        </p:nvSpPr>
        <p:spPr>
          <a:xfrm>
            <a:off x="6231960" y="1604520"/>
            <a:ext cx="5353560" cy="3976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60" name="Shape 4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22480" y="1604520"/>
            <a:ext cx="1901159" cy="1901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Shape 4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58479" y="1554479"/>
            <a:ext cx="1901159" cy="1901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Shape 4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80000" y="4104000"/>
            <a:ext cx="1901159" cy="1901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Shape 4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16000" y="4104000"/>
            <a:ext cx="1901159" cy="1901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/>
          <p:nvPr/>
        </p:nvSpPr>
        <p:spPr>
          <a:xfrm>
            <a:off x="838079" y="365039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pt-BR" sz="44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THIS IS THE END</a:t>
            </a:r>
          </a:p>
        </p:txBody>
      </p:sp>
      <p:pic>
        <p:nvPicPr>
          <p:cNvPr id="469" name="Shape 4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8640" y="1855080"/>
            <a:ext cx="5192999" cy="397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