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0603825"/>
  <p:notesSz cx="6858000" cy="9144000"/>
  <p:defaultTextStyle>
    <a:defPPr>
      <a:defRPr lang="pt-BR"/>
    </a:defPPr>
    <a:lvl1pPr marL="0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91615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83230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74845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66460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458075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949690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441305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932920" algn="l" defTabSz="298323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284" y="-78"/>
      </p:cViewPr>
      <p:guideLst>
        <p:guide orient="horz" pos="9639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3" y="9507024"/>
            <a:ext cx="18362295" cy="65599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5" y="17342167"/>
            <a:ext cx="15121890" cy="78209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9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83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7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6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58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4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4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3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02126" y="5469017"/>
            <a:ext cx="11483935" cy="116528316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50320" y="5469017"/>
            <a:ext cx="34091761" cy="116528316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4" y="19665793"/>
            <a:ext cx="18362295" cy="6078260"/>
          </a:xfrm>
        </p:spPr>
        <p:txBody>
          <a:bodyPr anchor="t"/>
          <a:lstStyle>
            <a:lvl1pPr algn="l">
              <a:defRPr sz="131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4" y="12971209"/>
            <a:ext cx="18362295" cy="669458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91615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8323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7484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6646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45807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94969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44130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9329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50319" y="31864818"/>
            <a:ext cx="22787848" cy="90132517"/>
          </a:xfrm>
        </p:spPr>
        <p:txBody>
          <a:bodyPr/>
          <a:lstStyle>
            <a:lvl1pPr>
              <a:defRPr sz="9100"/>
            </a:lvl1pPr>
            <a:lvl2pPr>
              <a:defRPr sz="7800"/>
            </a:lvl2pPr>
            <a:lvl3pPr>
              <a:defRPr sz="65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698212" y="31864818"/>
            <a:ext cx="22787848" cy="90132517"/>
          </a:xfrm>
        </p:spPr>
        <p:txBody>
          <a:bodyPr/>
          <a:lstStyle>
            <a:lvl1pPr>
              <a:defRPr sz="9100"/>
            </a:lvl1pPr>
            <a:lvl2pPr>
              <a:defRPr sz="7800"/>
            </a:lvl2pPr>
            <a:lvl3pPr>
              <a:defRPr sz="65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5" y="1225572"/>
            <a:ext cx="19442430" cy="5100638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6850442"/>
            <a:ext cx="9544944" cy="2854938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91615" indent="0">
              <a:buNone/>
              <a:defRPr sz="6500" b="1"/>
            </a:lvl2pPr>
            <a:lvl3pPr marL="2983230" indent="0">
              <a:buNone/>
              <a:defRPr sz="5900" b="1"/>
            </a:lvl3pPr>
            <a:lvl4pPr marL="4474845" indent="0">
              <a:buNone/>
              <a:defRPr sz="5200" b="1"/>
            </a:lvl4pPr>
            <a:lvl5pPr marL="5966460" indent="0">
              <a:buNone/>
              <a:defRPr sz="5200" b="1"/>
            </a:lvl5pPr>
            <a:lvl6pPr marL="7458075" indent="0">
              <a:buNone/>
              <a:defRPr sz="5200" b="1"/>
            </a:lvl6pPr>
            <a:lvl7pPr marL="8949690" indent="0">
              <a:buNone/>
              <a:defRPr sz="5200" b="1"/>
            </a:lvl7pPr>
            <a:lvl8pPr marL="10441305" indent="0">
              <a:buNone/>
              <a:defRPr sz="5200" b="1"/>
            </a:lvl8pPr>
            <a:lvl9pPr marL="11932920" indent="0">
              <a:buNone/>
              <a:defRPr sz="5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5" y="9705380"/>
            <a:ext cx="9544944" cy="17632623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3" y="6850442"/>
            <a:ext cx="9548693" cy="2854938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91615" indent="0">
              <a:buNone/>
              <a:defRPr sz="6500" b="1"/>
            </a:lvl2pPr>
            <a:lvl3pPr marL="2983230" indent="0">
              <a:buNone/>
              <a:defRPr sz="5900" b="1"/>
            </a:lvl3pPr>
            <a:lvl4pPr marL="4474845" indent="0">
              <a:buNone/>
              <a:defRPr sz="5200" b="1"/>
            </a:lvl4pPr>
            <a:lvl5pPr marL="5966460" indent="0">
              <a:buNone/>
              <a:defRPr sz="5200" b="1"/>
            </a:lvl5pPr>
            <a:lvl6pPr marL="7458075" indent="0">
              <a:buNone/>
              <a:defRPr sz="5200" b="1"/>
            </a:lvl6pPr>
            <a:lvl7pPr marL="8949690" indent="0">
              <a:buNone/>
              <a:defRPr sz="5200" b="1"/>
            </a:lvl7pPr>
            <a:lvl8pPr marL="10441305" indent="0">
              <a:buNone/>
              <a:defRPr sz="5200" b="1"/>
            </a:lvl8pPr>
            <a:lvl9pPr marL="11932920" indent="0">
              <a:buNone/>
              <a:defRPr sz="5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3" y="9705380"/>
            <a:ext cx="9548693" cy="17632623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6" y="1218486"/>
            <a:ext cx="7107139" cy="5185648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6" y="1218488"/>
            <a:ext cx="12076509" cy="26119517"/>
          </a:xfrm>
        </p:spPr>
        <p:txBody>
          <a:bodyPr/>
          <a:lstStyle>
            <a:lvl1pPr>
              <a:defRPr sz="10400"/>
            </a:lvl1pPr>
            <a:lvl2pPr>
              <a:defRPr sz="91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6" y="6404136"/>
            <a:ext cx="7107139" cy="20933869"/>
          </a:xfrm>
        </p:spPr>
        <p:txBody>
          <a:bodyPr/>
          <a:lstStyle>
            <a:lvl1pPr marL="0" indent="0">
              <a:buNone/>
              <a:defRPr sz="4600"/>
            </a:lvl1pPr>
            <a:lvl2pPr marL="1491615" indent="0">
              <a:buNone/>
              <a:defRPr sz="3900"/>
            </a:lvl2pPr>
            <a:lvl3pPr marL="2983230" indent="0">
              <a:buNone/>
              <a:defRPr sz="3300"/>
            </a:lvl3pPr>
            <a:lvl4pPr marL="4474845" indent="0">
              <a:buNone/>
              <a:defRPr sz="2900"/>
            </a:lvl4pPr>
            <a:lvl5pPr marL="5966460" indent="0">
              <a:buNone/>
              <a:defRPr sz="2900"/>
            </a:lvl5pPr>
            <a:lvl6pPr marL="7458075" indent="0">
              <a:buNone/>
              <a:defRPr sz="2900"/>
            </a:lvl6pPr>
            <a:lvl7pPr marL="8949690" indent="0">
              <a:buNone/>
              <a:defRPr sz="2900"/>
            </a:lvl7pPr>
            <a:lvl8pPr marL="10441305" indent="0">
              <a:buNone/>
              <a:defRPr sz="2900"/>
            </a:lvl8pPr>
            <a:lvl9pPr marL="11932920" indent="0">
              <a:buNone/>
              <a:defRPr sz="2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0" y="21422678"/>
            <a:ext cx="12961620" cy="2529068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0" y="2734508"/>
            <a:ext cx="12961620" cy="18362295"/>
          </a:xfrm>
        </p:spPr>
        <p:txBody>
          <a:bodyPr/>
          <a:lstStyle>
            <a:lvl1pPr marL="0" indent="0">
              <a:buNone/>
              <a:defRPr sz="10400"/>
            </a:lvl1pPr>
            <a:lvl2pPr marL="1491615" indent="0">
              <a:buNone/>
              <a:defRPr sz="9100"/>
            </a:lvl2pPr>
            <a:lvl3pPr marL="2983230" indent="0">
              <a:buNone/>
              <a:defRPr sz="7800"/>
            </a:lvl3pPr>
            <a:lvl4pPr marL="4474845" indent="0">
              <a:buNone/>
              <a:defRPr sz="6500"/>
            </a:lvl4pPr>
            <a:lvl5pPr marL="5966460" indent="0">
              <a:buNone/>
              <a:defRPr sz="6500"/>
            </a:lvl5pPr>
            <a:lvl6pPr marL="7458075" indent="0">
              <a:buNone/>
              <a:defRPr sz="6500"/>
            </a:lvl6pPr>
            <a:lvl7pPr marL="8949690" indent="0">
              <a:buNone/>
              <a:defRPr sz="6500"/>
            </a:lvl7pPr>
            <a:lvl8pPr marL="10441305" indent="0">
              <a:buNone/>
              <a:defRPr sz="6500"/>
            </a:lvl8pPr>
            <a:lvl9pPr marL="11932920" indent="0">
              <a:buNone/>
              <a:defRPr sz="6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0" y="23951746"/>
            <a:ext cx="12961620" cy="3591697"/>
          </a:xfrm>
        </p:spPr>
        <p:txBody>
          <a:bodyPr/>
          <a:lstStyle>
            <a:lvl1pPr marL="0" indent="0">
              <a:buNone/>
              <a:defRPr sz="4600"/>
            </a:lvl1pPr>
            <a:lvl2pPr marL="1491615" indent="0">
              <a:buNone/>
              <a:defRPr sz="3900"/>
            </a:lvl2pPr>
            <a:lvl3pPr marL="2983230" indent="0">
              <a:buNone/>
              <a:defRPr sz="3300"/>
            </a:lvl3pPr>
            <a:lvl4pPr marL="4474845" indent="0">
              <a:buNone/>
              <a:defRPr sz="2900"/>
            </a:lvl4pPr>
            <a:lvl5pPr marL="5966460" indent="0">
              <a:buNone/>
              <a:defRPr sz="2900"/>
            </a:lvl5pPr>
            <a:lvl6pPr marL="7458075" indent="0">
              <a:buNone/>
              <a:defRPr sz="2900"/>
            </a:lvl6pPr>
            <a:lvl7pPr marL="8949690" indent="0">
              <a:buNone/>
              <a:defRPr sz="2900"/>
            </a:lvl7pPr>
            <a:lvl8pPr marL="10441305" indent="0">
              <a:buNone/>
              <a:defRPr sz="2900"/>
            </a:lvl8pPr>
            <a:lvl9pPr marL="11932920" indent="0">
              <a:buNone/>
              <a:defRPr sz="2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5" y="1225572"/>
            <a:ext cx="19442430" cy="5100638"/>
          </a:xfrm>
          <a:prstGeom prst="rect">
            <a:avLst/>
          </a:prstGeom>
        </p:spPr>
        <p:txBody>
          <a:bodyPr vert="horz" lIns="298323" tIns="149162" rIns="298323" bIns="149162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7140895"/>
            <a:ext cx="19442430" cy="20197110"/>
          </a:xfrm>
          <a:prstGeom prst="rect">
            <a:avLst/>
          </a:prstGeom>
        </p:spPr>
        <p:txBody>
          <a:bodyPr vert="horz" lIns="298323" tIns="149162" rIns="298323" bIns="149162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5" y="28365214"/>
            <a:ext cx="5040630" cy="1629370"/>
          </a:xfrm>
          <a:prstGeom prst="rect">
            <a:avLst/>
          </a:prstGeom>
        </p:spPr>
        <p:txBody>
          <a:bodyPr vert="horz" lIns="298323" tIns="149162" rIns="298323" bIns="149162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0C59-E5FD-4B9D-AE2B-88B5551A4F7C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3" y="28365214"/>
            <a:ext cx="6840855" cy="1629370"/>
          </a:xfrm>
          <a:prstGeom prst="rect">
            <a:avLst/>
          </a:prstGeom>
        </p:spPr>
        <p:txBody>
          <a:bodyPr vert="horz" lIns="298323" tIns="149162" rIns="298323" bIns="149162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5" y="28365214"/>
            <a:ext cx="5040630" cy="1629370"/>
          </a:xfrm>
          <a:prstGeom prst="rect">
            <a:avLst/>
          </a:prstGeom>
        </p:spPr>
        <p:txBody>
          <a:bodyPr vert="horz" lIns="298323" tIns="149162" rIns="298323" bIns="149162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F109-8891-41BE-8239-9BC76C2782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83230" rtl="0" eaLnBrk="1" latinLnBrk="0" hangingPunct="1">
        <a:spcBef>
          <a:spcPct val="0"/>
        </a:spcBef>
        <a:buNone/>
        <a:defRPr sz="1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8711" indent="-1118711" algn="l" defTabSz="298323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423874" indent="-932259" algn="l" defTabSz="2983230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729038" indent="-745808" algn="l" defTabSz="2983230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220653" indent="-745808" algn="l" defTabSz="298323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712268" indent="-745808" algn="l" defTabSz="298323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03883" indent="-745808" algn="l" defTabSz="298323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695498" indent="-745808" algn="l" defTabSz="298323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187113" indent="-745808" algn="l" defTabSz="298323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678728" indent="-745808" algn="l" defTabSz="298323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15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83230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74845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66460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58075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949690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441305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932920" algn="l" defTabSz="298323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annerv2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" y="2445"/>
            <a:ext cx="21601220" cy="305989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36704" y="612280"/>
            <a:ext cx="15121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Título do Trabalho de Conclusão de Curso:</a:t>
            </a:r>
          </a:p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Subtítulo do Trabalho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336854" y="3537313"/>
            <a:ext cx="15121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Fulano de Tal e Qual; </a:t>
            </a:r>
            <a:r>
              <a:rPr lang="pt-BR" sz="4000" dirty="0" err="1" smtClean="0">
                <a:solidFill>
                  <a:schemeClr val="bg1"/>
                </a:solidFill>
              </a:rPr>
              <a:t>Siclano</a:t>
            </a:r>
            <a:r>
              <a:rPr lang="pt-BR" sz="4000" dirty="0" smtClean="0">
                <a:solidFill>
                  <a:schemeClr val="bg1"/>
                </a:solidFill>
              </a:rPr>
              <a:t> de Jesus Nazaré e Beltrano do Sangue de </a:t>
            </a:r>
            <a:r>
              <a:rPr lang="pt-BR" sz="4000" dirty="0" err="1" smtClean="0">
                <a:solidFill>
                  <a:schemeClr val="bg1"/>
                </a:solidFill>
              </a:rPr>
              <a:t>Xanaína</a:t>
            </a:r>
            <a:r>
              <a:rPr lang="pt-BR" sz="4000" dirty="0" smtClean="0">
                <a:solidFill>
                  <a:schemeClr val="bg1"/>
                </a:solidFill>
              </a:rPr>
              <a:t> Irineu Dores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206" y="6084888"/>
            <a:ext cx="9793088" cy="206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PALAVRAS-CHAVE: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Excepteur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Deserunt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RESUMO</a:t>
            </a:r>
            <a:endParaRPr lang="pt-BR" sz="32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eiusmod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tempor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incididunt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labore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magna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Excepteur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occaecat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cupidatat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proident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culpa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qui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officia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deserunt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mollit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32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INTRODUÇÃO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eiusmod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tempor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incididunt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labore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magna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ex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consequat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ex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consequat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ex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consequat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eiusmod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tempor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incididunt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labore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magna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Excepteur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occaecat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cupidatat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proident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culpa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qui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officia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deserunt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mollit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eiusmod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tempor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incididunt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labore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magna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ex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consequat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RESULTADOS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eiusmod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tempor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incididunt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labore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magna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eiusmod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tempor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incididunt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labore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magna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233398" y="6012880"/>
            <a:ext cx="9865096" cy="2086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ex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consequat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ex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consequat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Excepteur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occaecat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cupidatat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proident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culpa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qui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officia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deserunt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mollit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ex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consequat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Excepteur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occaecat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cupidatat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proident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culpa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qui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officia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deserunt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mollit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Excepteur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occaecat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cupidatat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proident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culpa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qui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officia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deserunt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mollit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CONCLUSÃO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eiusmod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tempor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incididunt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labore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magna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Excepteur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occaecat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cupidatat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proident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culpa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qui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officia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deserunt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mollit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Excepteur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occaecat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cupidatat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proident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culpa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qui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officia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deserunt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mollit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REFERÊNCIAS</a:t>
            </a:r>
          </a:p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eiusmod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tempor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incididunt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labore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magna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ad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minim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veniam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quis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nostrud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exercitation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ullamco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laboris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aliquip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ex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consequat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aute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irure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reprehenderit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voluptate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velit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esse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cillum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dolore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eu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fugiat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pariatur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. 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699</Words>
  <Application>Microsoft Office PowerPoint</Application>
  <PresentationFormat>Personalizar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UNOESC São Miguel do Oeste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Laboratórios de Tecnologia da Informação</dc:creator>
  <cp:lastModifiedBy>Ciência da Computação UNOESC-SMO</cp:lastModifiedBy>
  <cp:revision>5</cp:revision>
  <dcterms:created xsi:type="dcterms:W3CDTF">2017-05-31T17:39:32Z</dcterms:created>
  <dcterms:modified xsi:type="dcterms:W3CDTF">2017-05-31T20:24:13Z</dcterms:modified>
</cp:coreProperties>
</file>