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9" r:id="rId4"/>
    <p:sldMasterId id="2147483740" r:id="rId5"/>
    <p:sldMasterId id="214748374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Lexend Light"/>
      <p:regular r:id="rId17"/>
      <p:bold r:id="rId18"/>
    </p:embeddedFont>
    <p:embeddedFont>
      <p:font typeface="Abril Fatface"/>
      <p:regular r:id="rId19"/>
    </p:embeddedFont>
    <p:embeddedFont>
      <p:font typeface="Instrument Sans Medium"/>
      <p:regular r:id="rId20"/>
      <p:bold r:id="rId21"/>
      <p:italic r:id="rId22"/>
      <p:boldItalic r:id="rId23"/>
    </p:embeddedFont>
    <p:embeddedFont>
      <p:font typeface="Instrument Sans SemiBold"/>
      <p:regular r:id="rId24"/>
      <p:bold r:id="rId25"/>
      <p:italic r:id="rId26"/>
      <p:boldItalic r:id="rId27"/>
    </p:embeddedFont>
    <p:embeddedFont>
      <p:font typeface="Outfit"/>
      <p:regular r:id="rId28"/>
      <p:bold r:id="rId29"/>
    </p:embeddedFont>
    <p:embeddedFont>
      <p:font typeface="Urbanist"/>
      <p:regular r:id="rId30"/>
      <p:bold r:id="rId31"/>
      <p:italic r:id="rId32"/>
      <p:boldItalic r:id="rId33"/>
    </p:embeddedFont>
    <p:embeddedFont>
      <p:font typeface="Instrument Sans"/>
      <p:regular r:id="rId34"/>
      <p:bold r:id="rId35"/>
      <p:italic r:id="rId36"/>
      <p:boldItalic r:id="rId37"/>
    </p:embeddedFont>
    <p:embeddedFont>
      <p:font typeface="Outfit SemiBold"/>
      <p:regular r:id="rId38"/>
      <p:bold r:id="rId39"/>
    </p:embeddedFont>
    <p:embeddedFont>
      <p:font typeface="Lexen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41" Type="http://schemas.openxmlformats.org/officeDocument/2006/relationships/font" Target="fonts/Lexe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rbanist-bold.fntdata"/><Relationship Id="rId30" Type="http://schemas.openxmlformats.org/officeDocument/2006/relationships/font" Target="fonts/Urbanist-regular.fntdata"/><Relationship Id="rId33" Type="http://schemas.openxmlformats.org/officeDocument/2006/relationships/font" Target="fonts/Urbanist-boldItalic.fntdata"/><Relationship Id="rId32" Type="http://schemas.openxmlformats.org/officeDocument/2006/relationships/font" Target="fonts/Urbanist-italic.fntdata"/><Relationship Id="rId35" Type="http://schemas.openxmlformats.org/officeDocument/2006/relationships/font" Target="fonts/InstrumentSans-bold.fntdata"/><Relationship Id="rId34" Type="http://schemas.openxmlformats.org/officeDocument/2006/relationships/font" Target="fonts/InstrumentSans-regular.fntdata"/><Relationship Id="rId37" Type="http://schemas.openxmlformats.org/officeDocument/2006/relationships/font" Target="fonts/InstrumentSans-boldItalic.fntdata"/><Relationship Id="rId36" Type="http://schemas.openxmlformats.org/officeDocument/2006/relationships/font" Target="fonts/InstrumentSans-italic.fntdata"/><Relationship Id="rId39" Type="http://schemas.openxmlformats.org/officeDocument/2006/relationships/font" Target="fonts/OutfitSemiBold-bold.fntdata"/><Relationship Id="rId38" Type="http://schemas.openxmlformats.org/officeDocument/2006/relationships/font" Target="fonts/OutfitSemiBold-regular.fntdata"/><Relationship Id="rId20" Type="http://schemas.openxmlformats.org/officeDocument/2006/relationships/font" Target="fonts/InstrumentSansMedium-regular.fntdata"/><Relationship Id="rId22" Type="http://schemas.openxmlformats.org/officeDocument/2006/relationships/font" Target="fonts/InstrumentSansMedium-italic.fntdata"/><Relationship Id="rId21" Type="http://schemas.openxmlformats.org/officeDocument/2006/relationships/font" Target="fonts/InstrumentSansMedium-bold.fntdata"/><Relationship Id="rId24" Type="http://schemas.openxmlformats.org/officeDocument/2006/relationships/font" Target="fonts/InstrumentSansSemiBold-regular.fntdata"/><Relationship Id="rId23" Type="http://schemas.openxmlformats.org/officeDocument/2006/relationships/font" Target="fonts/InstrumentSansMedium-boldItalic.fntdata"/><Relationship Id="rId26" Type="http://schemas.openxmlformats.org/officeDocument/2006/relationships/font" Target="fonts/InstrumentSansSemiBold-italic.fntdata"/><Relationship Id="rId25" Type="http://schemas.openxmlformats.org/officeDocument/2006/relationships/font" Target="fonts/InstrumentSansSemiBold-bold.fntdata"/><Relationship Id="rId28" Type="http://schemas.openxmlformats.org/officeDocument/2006/relationships/font" Target="fonts/Outfit-regular.fntdata"/><Relationship Id="rId27" Type="http://schemas.openxmlformats.org/officeDocument/2006/relationships/font" Target="fonts/InstrumentSansSemiBold-boldItalic.fntdata"/><Relationship Id="rId29" Type="http://schemas.openxmlformats.org/officeDocument/2006/relationships/font" Target="fonts/Outfit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exendLight-regular.fntdata"/><Relationship Id="rId16" Type="http://schemas.openxmlformats.org/officeDocument/2006/relationships/slide" Target="slides/slide9.xml"/><Relationship Id="rId19" Type="http://schemas.openxmlformats.org/officeDocument/2006/relationships/font" Target="fonts/AbrilFatface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38c78515a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38c78515a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385f926cb23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385f926cb23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dk2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38c70020303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38c70020303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38c70020303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38c7002030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38c70020303_0_2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38c70020303_0_2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38c7002030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38c7002030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38c7002030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38c7002030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3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g38c7002030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5" name="Google Shape;2455;g38c7002030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38c7002030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38c7002030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3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flipH="1">
            <a:off x="575775" y="282900"/>
            <a:ext cx="6489000" cy="4574400"/>
          </a:xfrm>
          <a:prstGeom prst="round2DiagRect">
            <a:avLst>
              <a:gd fmla="val 607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5" name="Google Shape;55;p14"/>
          <p:cNvSpPr/>
          <p:nvPr/>
        </p:nvSpPr>
        <p:spPr>
          <a:xfrm rot="5400000">
            <a:off x="7817600" y="-468900"/>
            <a:ext cx="291000" cy="179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284775" y="282900"/>
            <a:ext cx="291000" cy="4574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008000" y="4285050"/>
            <a:ext cx="15738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008000" y="587700"/>
            <a:ext cx="4957200" cy="12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7064850" y="575175"/>
            <a:ext cx="1794600" cy="4283100"/>
          </a:xfrm>
          <a:prstGeom prst="roundRect">
            <a:avLst>
              <a:gd fmla="val 16555" name="adj"/>
            </a:avLst>
          </a:prstGeom>
          <a:noFill/>
          <a:ln>
            <a:noFill/>
          </a:ln>
        </p:spPr>
      </p:sp>
      <p:sp>
        <p:nvSpPr>
          <p:cNvPr id="60" name="Google Shape;60;p14"/>
          <p:cNvSpPr txBox="1"/>
          <p:nvPr>
            <p:ph idx="3" type="subTitle"/>
          </p:nvPr>
        </p:nvSpPr>
        <p:spPr>
          <a:xfrm>
            <a:off x="3178225" y="4285050"/>
            <a:ext cx="15738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utfit"/>
              <a:buNone/>
              <a:defRPr sz="8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BLANK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31400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84775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9" name="Google Shape;69;p16"/>
          <p:cNvSpPr txBox="1"/>
          <p:nvPr>
            <p:ph idx="2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2">
  <p:cSld name="BLANK_1_1_1_1_1_1_1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flipH="1">
            <a:off x="575775" y="282900"/>
            <a:ext cx="8283600" cy="4574400"/>
          </a:xfrm>
          <a:prstGeom prst="round2DiagRect">
            <a:avLst>
              <a:gd fmla="val 607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779100" y="282900"/>
            <a:ext cx="4234800" cy="457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7"/>
          <p:cNvSpPr/>
          <p:nvPr/>
        </p:nvSpPr>
        <p:spPr>
          <a:xfrm>
            <a:off x="284775" y="282900"/>
            <a:ext cx="291000" cy="4574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3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8"/>
          <p:cNvSpPr txBox="1"/>
          <p:nvPr>
            <p:ph idx="2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77" name="Google Shape;77;p18"/>
          <p:cNvSpPr txBox="1"/>
          <p:nvPr>
            <p:ph idx="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284775" y="282900"/>
            <a:ext cx="27873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3348525" y="79492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1" name="Google Shape;81;p19"/>
          <p:cNvSpPr txBox="1"/>
          <p:nvPr>
            <p:ph idx="2" type="subTitle"/>
          </p:nvPr>
        </p:nvSpPr>
        <p:spPr>
          <a:xfrm>
            <a:off x="6242100" y="79492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82" name="Google Shape;82;p19"/>
          <p:cNvSpPr txBox="1"/>
          <p:nvPr>
            <p:ph idx="3" type="subTitle"/>
          </p:nvPr>
        </p:nvSpPr>
        <p:spPr>
          <a:xfrm>
            <a:off x="3348525" y="191190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83" name="Google Shape;83;p19"/>
          <p:cNvSpPr txBox="1"/>
          <p:nvPr>
            <p:ph idx="4" type="subTitle"/>
          </p:nvPr>
        </p:nvSpPr>
        <p:spPr>
          <a:xfrm>
            <a:off x="6242100" y="191190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84" name="Google Shape;84;p19"/>
          <p:cNvSpPr txBox="1"/>
          <p:nvPr>
            <p:ph idx="5" type="subTitle"/>
          </p:nvPr>
        </p:nvSpPr>
        <p:spPr>
          <a:xfrm>
            <a:off x="3348525" y="302887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5" name="Google Shape;85;p19"/>
          <p:cNvSpPr txBox="1"/>
          <p:nvPr>
            <p:ph idx="6" type="subTitle"/>
          </p:nvPr>
        </p:nvSpPr>
        <p:spPr>
          <a:xfrm>
            <a:off x="6242100" y="3028875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6" name="Google Shape;86;p19"/>
          <p:cNvSpPr txBox="1"/>
          <p:nvPr>
            <p:ph idx="7" type="subTitle"/>
          </p:nvPr>
        </p:nvSpPr>
        <p:spPr>
          <a:xfrm>
            <a:off x="3348525" y="414585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7" name="Google Shape;87;p19"/>
          <p:cNvSpPr txBox="1"/>
          <p:nvPr>
            <p:ph idx="8" type="subTitle"/>
          </p:nvPr>
        </p:nvSpPr>
        <p:spPr>
          <a:xfrm>
            <a:off x="6242100" y="4145850"/>
            <a:ext cx="24600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8" name="Google Shape;88;p19"/>
          <p:cNvSpPr txBox="1"/>
          <p:nvPr>
            <p:ph idx="9" type="subTitle"/>
          </p:nvPr>
        </p:nvSpPr>
        <p:spPr>
          <a:xfrm>
            <a:off x="3348525" y="5060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3" type="subTitle"/>
          </p:nvPr>
        </p:nvSpPr>
        <p:spPr>
          <a:xfrm>
            <a:off x="6242100" y="5060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4" type="subTitle"/>
          </p:nvPr>
        </p:nvSpPr>
        <p:spPr>
          <a:xfrm>
            <a:off x="3348525" y="16230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5" type="subTitle"/>
          </p:nvPr>
        </p:nvSpPr>
        <p:spPr>
          <a:xfrm>
            <a:off x="6242100" y="16230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6" type="subTitle"/>
          </p:nvPr>
        </p:nvSpPr>
        <p:spPr>
          <a:xfrm>
            <a:off x="3348525" y="27401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7" type="subTitle"/>
          </p:nvPr>
        </p:nvSpPr>
        <p:spPr>
          <a:xfrm>
            <a:off x="6242100" y="274012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8" type="subTitle"/>
          </p:nvPr>
        </p:nvSpPr>
        <p:spPr>
          <a:xfrm>
            <a:off x="3348525" y="38571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9" type="subTitle"/>
          </p:nvPr>
        </p:nvSpPr>
        <p:spPr>
          <a:xfrm>
            <a:off x="6242100" y="3857175"/>
            <a:ext cx="24600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None/>
              <a:defRPr sz="15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_1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>
            <p:ph idx="2" type="pic"/>
          </p:nvPr>
        </p:nvSpPr>
        <p:spPr>
          <a:xfrm>
            <a:off x="284650" y="262312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284775" y="282900"/>
            <a:ext cx="7851300" cy="6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1009725" y="4145850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>
            <p:ph idx="3" type="pic"/>
          </p:nvPr>
        </p:nvSpPr>
        <p:spPr>
          <a:xfrm>
            <a:off x="284650" y="373987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1" name="Google Shape;101;p20"/>
          <p:cNvSpPr/>
          <p:nvPr>
            <p:ph idx="4" type="pic"/>
          </p:nvPr>
        </p:nvSpPr>
        <p:spPr>
          <a:xfrm>
            <a:off x="3178288" y="262312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2" name="Google Shape;102;p20"/>
          <p:cNvSpPr/>
          <p:nvPr>
            <p:ph idx="5" type="pic"/>
          </p:nvPr>
        </p:nvSpPr>
        <p:spPr>
          <a:xfrm>
            <a:off x="3178288" y="373987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3" name="Google Shape;103;p20"/>
          <p:cNvSpPr/>
          <p:nvPr>
            <p:ph idx="6" type="pic"/>
          </p:nvPr>
        </p:nvSpPr>
        <p:spPr>
          <a:xfrm>
            <a:off x="6071925" y="262312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4" name="Google Shape;104;p20"/>
          <p:cNvSpPr/>
          <p:nvPr>
            <p:ph idx="7" type="pic"/>
          </p:nvPr>
        </p:nvSpPr>
        <p:spPr>
          <a:xfrm>
            <a:off x="6071925" y="3739875"/>
            <a:ext cx="723300" cy="101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5" name="Google Shape;105;p20"/>
          <p:cNvSpPr txBox="1"/>
          <p:nvPr>
            <p:ph idx="8" type="subTitle"/>
          </p:nvPr>
        </p:nvSpPr>
        <p:spPr>
          <a:xfrm>
            <a:off x="3902538" y="4145850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9" type="subTitle"/>
          </p:nvPr>
        </p:nvSpPr>
        <p:spPr>
          <a:xfrm>
            <a:off x="6795350" y="4145850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3" type="subTitle"/>
          </p:nvPr>
        </p:nvSpPr>
        <p:spPr>
          <a:xfrm>
            <a:off x="1009725" y="3028725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4" type="subTitle"/>
          </p:nvPr>
        </p:nvSpPr>
        <p:spPr>
          <a:xfrm>
            <a:off x="3902538" y="3028725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5" type="subTitle"/>
          </p:nvPr>
        </p:nvSpPr>
        <p:spPr>
          <a:xfrm>
            <a:off x="6795350" y="3028725"/>
            <a:ext cx="2064000" cy="605100"/>
          </a:xfrm>
          <a:prstGeom prst="rect">
            <a:avLst/>
          </a:prstGeom>
        </p:spPr>
        <p:txBody>
          <a:bodyPr anchorCtr="0" anchor="b" bIns="137150" lIns="137150" spcFirstLastPara="1" rIns="18287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84775" y="282900"/>
            <a:ext cx="85824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18026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subTitle"/>
          </p:nvPr>
        </p:nvSpPr>
        <p:spPr>
          <a:xfrm>
            <a:off x="36109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14" name="Google Shape;114;p21"/>
          <p:cNvSpPr txBox="1"/>
          <p:nvPr>
            <p:ph idx="3" type="subTitle"/>
          </p:nvPr>
        </p:nvSpPr>
        <p:spPr>
          <a:xfrm>
            <a:off x="54192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15" name="Google Shape;115;p21"/>
          <p:cNvSpPr txBox="1"/>
          <p:nvPr>
            <p:ph idx="4" type="subTitle"/>
          </p:nvPr>
        </p:nvSpPr>
        <p:spPr>
          <a:xfrm>
            <a:off x="7227575" y="2040250"/>
            <a:ext cx="1468500" cy="33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16" name="Google Shape;116;p21"/>
          <p:cNvSpPr txBox="1"/>
          <p:nvPr>
            <p:ph idx="5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117" name="Google Shape;117;p21"/>
          <p:cNvSpPr txBox="1"/>
          <p:nvPr>
            <p:ph idx="6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2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>
            <p:ph idx="2" type="pic"/>
          </p:nvPr>
        </p:nvSpPr>
        <p:spPr>
          <a:xfrm>
            <a:off x="2210800" y="1984500"/>
            <a:ext cx="1828800" cy="1828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1739950" y="282900"/>
            <a:ext cx="42342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624900" y="3199050"/>
            <a:ext cx="27876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●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○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■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●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○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■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●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○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strument Sans SemiBold"/>
              <a:buChar char="■"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3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24" name="Google Shape;124;p22"/>
          <p:cNvSpPr txBox="1"/>
          <p:nvPr>
            <p:ph idx="5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25" name="Google Shape;125;p22"/>
          <p:cNvSpPr txBox="1"/>
          <p:nvPr>
            <p:ph idx="6" type="body"/>
          </p:nvPr>
        </p:nvSpPr>
        <p:spPr>
          <a:xfrm>
            <a:off x="5412150" y="1666450"/>
            <a:ext cx="3421500" cy="9696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indent="-3175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  <a:defRPr sz="1400">
                <a:latin typeface="Outfit"/>
                <a:ea typeface="Outfit"/>
                <a:cs typeface="Outfit"/>
                <a:sym typeface="Outfit"/>
              </a:defRPr>
            </a:lvl1pPr>
            <a:lvl2pPr indent="-3175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○"/>
              <a:defRPr sz="1400">
                <a:latin typeface="Outfit"/>
                <a:ea typeface="Outfit"/>
                <a:cs typeface="Outfit"/>
                <a:sym typeface="Outfit"/>
              </a:defRPr>
            </a:lvl2pPr>
            <a:lvl3pPr indent="-3175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■"/>
              <a:defRPr sz="1400">
                <a:latin typeface="Outfit"/>
                <a:ea typeface="Outfit"/>
                <a:cs typeface="Outfit"/>
                <a:sym typeface="Outfit"/>
              </a:defRPr>
            </a:lvl3pPr>
            <a:lvl4pPr indent="-3175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  <a:defRPr sz="1400">
                <a:latin typeface="Outfit"/>
                <a:ea typeface="Outfit"/>
                <a:cs typeface="Outfit"/>
                <a:sym typeface="Outfit"/>
              </a:defRPr>
            </a:lvl4pPr>
            <a:lvl5pPr indent="-3175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○"/>
              <a:defRPr sz="1400">
                <a:latin typeface="Outfit"/>
                <a:ea typeface="Outfit"/>
                <a:cs typeface="Outfit"/>
                <a:sym typeface="Outfit"/>
              </a:defRPr>
            </a:lvl5pPr>
            <a:lvl6pPr indent="-3175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■"/>
              <a:defRPr sz="1400">
                <a:latin typeface="Outfit"/>
                <a:ea typeface="Outfit"/>
                <a:cs typeface="Outfit"/>
                <a:sym typeface="Outfit"/>
              </a:defRPr>
            </a:lvl6pPr>
            <a:lvl7pPr indent="-3175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●"/>
              <a:defRPr sz="1400">
                <a:latin typeface="Outfit"/>
                <a:ea typeface="Outfit"/>
                <a:cs typeface="Outfit"/>
                <a:sym typeface="Outfit"/>
              </a:defRPr>
            </a:lvl7pPr>
            <a:lvl8pPr indent="-3175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○"/>
              <a:defRPr sz="1400">
                <a:latin typeface="Outfit"/>
                <a:ea typeface="Outfit"/>
                <a:cs typeface="Outfit"/>
                <a:sym typeface="Outfit"/>
              </a:defRPr>
            </a:lvl8pPr>
            <a:lvl9pPr indent="-3175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utfit"/>
              <a:buChar char="■"/>
              <a:defRPr sz="14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3">
  <p:cSld name="CUSTOM_10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4223075" y="3141232"/>
            <a:ext cx="2787600" cy="1223700"/>
          </a:xfrm>
          <a:prstGeom prst="rect">
            <a:avLst/>
          </a:prstGeom>
        </p:spPr>
        <p:txBody>
          <a:bodyPr anchorCtr="0" anchor="t" bIns="182875" lIns="164575" spcFirstLastPara="1" rIns="1645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4223075" y="2623350"/>
            <a:ext cx="2443500" cy="409500"/>
          </a:xfrm>
          <a:prstGeom prst="rect">
            <a:avLst/>
          </a:prstGeom>
        </p:spPr>
        <p:txBody>
          <a:bodyPr anchorCtr="0" anchor="t" bIns="0" lIns="164575" spcFirstLastPara="1" rIns="0" wrap="square" tIns="164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0" name="Google Shape;130;p23"/>
          <p:cNvSpPr/>
          <p:nvPr>
            <p:ph idx="3" type="pic"/>
          </p:nvPr>
        </p:nvSpPr>
        <p:spPr>
          <a:xfrm>
            <a:off x="1901125" y="476725"/>
            <a:ext cx="383700" cy="39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1" name="Google Shape;131;p23"/>
          <p:cNvSpPr txBox="1"/>
          <p:nvPr>
            <p:ph idx="4" type="title"/>
          </p:nvPr>
        </p:nvSpPr>
        <p:spPr>
          <a:xfrm>
            <a:off x="3072075" y="282900"/>
            <a:ext cx="5787300" cy="21123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2" name="Google Shape;132;p23"/>
          <p:cNvSpPr txBox="1"/>
          <p:nvPr>
            <p:ph idx="5" type="title"/>
          </p:nvPr>
        </p:nvSpPr>
        <p:spPr>
          <a:xfrm>
            <a:off x="1731400" y="3108325"/>
            <a:ext cx="2337000" cy="15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6" type="title"/>
          </p:nvPr>
        </p:nvSpPr>
        <p:spPr>
          <a:xfrm>
            <a:off x="7116525" y="2623350"/>
            <a:ext cx="1742400" cy="409500"/>
          </a:xfrm>
          <a:prstGeom prst="rect">
            <a:avLst/>
          </a:prstGeom>
        </p:spPr>
        <p:txBody>
          <a:bodyPr anchorCtr="0" anchor="t" bIns="0" lIns="164575" spcFirstLastPara="1" rIns="0" wrap="square" tIns="16457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7" type="body"/>
          </p:nvPr>
        </p:nvSpPr>
        <p:spPr>
          <a:xfrm>
            <a:off x="7116525" y="3141225"/>
            <a:ext cx="1742400" cy="1223700"/>
          </a:xfrm>
          <a:prstGeom prst="rect">
            <a:avLst/>
          </a:prstGeom>
        </p:spPr>
        <p:txBody>
          <a:bodyPr anchorCtr="0" anchor="t" bIns="182875" lIns="164575" spcFirstLastPara="1" rIns="1645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35" name="Google Shape;135;p23"/>
          <p:cNvSpPr txBox="1"/>
          <p:nvPr>
            <p:ph idx="8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36" name="Google Shape;136;p23"/>
          <p:cNvSpPr txBox="1"/>
          <p:nvPr>
            <p:ph idx="9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3">
  <p:cSld name="BLANK_1_1_1_1_1_1_1_1_1_1_1_1_1_1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731400" y="435300"/>
            <a:ext cx="35106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348925" y="779548"/>
            <a:ext cx="3510600" cy="783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348925" y="286031"/>
            <a:ext cx="3378900" cy="430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3" type="body"/>
          </p:nvPr>
        </p:nvSpPr>
        <p:spPr>
          <a:xfrm>
            <a:off x="5348925" y="2225851"/>
            <a:ext cx="3510600" cy="783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348925" y="1767224"/>
            <a:ext cx="3378900" cy="3957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utfit SemiBold"/>
                <a:ea typeface="Outfit SemiBold"/>
                <a:cs typeface="Outfit SemiBold"/>
                <a:sym typeface="Outfit SemiBold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5" type="body"/>
          </p:nvPr>
        </p:nvSpPr>
        <p:spPr>
          <a:xfrm>
            <a:off x="5348925" y="3672155"/>
            <a:ext cx="3510600" cy="783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6" type="title"/>
          </p:nvPr>
        </p:nvSpPr>
        <p:spPr>
          <a:xfrm>
            <a:off x="5348925" y="3251722"/>
            <a:ext cx="33789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7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6" name="Google Shape;146;p24"/>
          <p:cNvSpPr txBox="1"/>
          <p:nvPr>
            <p:ph idx="8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47" name="Google Shape;147;p24"/>
          <p:cNvSpPr txBox="1"/>
          <p:nvPr>
            <p:ph idx="9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4">
  <p:cSld name="BLANK_1_1_1_1_1_1_1_1_1_1_1_1_1_1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554750" y="2509703"/>
            <a:ext cx="2304900" cy="2125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1731400" y="2509703"/>
            <a:ext cx="2304900" cy="2125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4143075" y="2509703"/>
            <a:ext cx="2304900" cy="2125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1731400" y="806900"/>
            <a:ext cx="20640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Google Shape;153;p25"/>
          <p:cNvSpPr txBox="1"/>
          <p:nvPr>
            <p:ph idx="4" type="subTitle"/>
          </p:nvPr>
        </p:nvSpPr>
        <p:spPr>
          <a:xfrm>
            <a:off x="1731400" y="400075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5" type="title"/>
          </p:nvPr>
        </p:nvSpPr>
        <p:spPr>
          <a:xfrm>
            <a:off x="4143075" y="806900"/>
            <a:ext cx="20640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4143075" y="400075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7" type="title"/>
          </p:nvPr>
        </p:nvSpPr>
        <p:spPr>
          <a:xfrm>
            <a:off x="6554750" y="806900"/>
            <a:ext cx="20640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Google Shape;157;p25"/>
          <p:cNvSpPr txBox="1"/>
          <p:nvPr>
            <p:ph idx="8" type="subTitle"/>
          </p:nvPr>
        </p:nvSpPr>
        <p:spPr>
          <a:xfrm>
            <a:off x="6554750" y="400075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9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9" name="Google Shape;159;p25"/>
          <p:cNvSpPr txBox="1"/>
          <p:nvPr>
            <p:ph idx="13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60" name="Google Shape;160;p25"/>
          <p:cNvSpPr txBox="1"/>
          <p:nvPr>
            <p:ph idx="14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1_4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1731400" y="3634076"/>
            <a:ext cx="2304900" cy="10008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143963" y="3634076"/>
            <a:ext cx="2304900" cy="10008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6556525" y="3634076"/>
            <a:ext cx="2304900" cy="10008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6" name="Google Shape;166;p26"/>
          <p:cNvSpPr/>
          <p:nvPr>
            <p:ph idx="5" type="pic"/>
          </p:nvPr>
        </p:nvSpPr>
        <p:spPr>
          <a:xfrm>
            <a:off x="1733625" y="1872750"/>
            <a:ext cx="2304000" cy="748500"/>
          </a:xfrm>
          <a:prstGeom prst="roundRect">
            <a:avLst>
              <a:gd fmla="val 15661" name="adj"/>
            </a:avLst>
          </a:prstGeom>
          <a:noFill/>
          <a:ln>
            <a:noFill/>
          </a:ln>
        </p:spPr>
      </p:sp>
      <p:sp>
        <p:nvSpPr>
          <p:cNvPr id="167" name="Google Shape;167;p26"/>
          <p:cNvSpPr/>
          <p:nvPr>
            <p:ph idx="6" type="pic"/>
          </p:nvPr>
        </p:nvSpPr>
        <p:spPr>
          <a:xfrm>
            <a:off x="4144025" y="1872750"/>
            <a:ext cx="2304000" cy="10755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68" name="Google Shape;168;p26"/>
          <p:cNvSpPr/>
          <p:nvPr>
            <p:ph idx="7" type="pic"/>
          </p:nvPr>
        </p:nvSpPr>
        <p:spPr>
          <a:xfrm>
            <a:off x="6556525" y="1872750"/>
            <a:ext cx="2304000" cy="1286700"/>
          </a:xfrm>
          <a:prstGeom prst="roundRect">
            <a:avLst>
              <a:gd fmla="val 12543" name="adj"/>
            </a:avLst>
          </a:prstGeom>
          <a:noFill/>
          <a:ln>
            <a:noFill/>
          </a:ln>
        </p:spPr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1731400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70" name="Google Shape;170;p26"/>
          <p:cNvSpPr txBox="1"/>
          <p:nvPr>
            <p:ph idx="8" type="title"/>
          </p:nvPr>
        </p:nvSpPr>
        <p:spPr>
          <a:xfrm>
            <a:off x="1731400" y="2623350"/>
            <a:ext cx="1873200" cy="5274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1" name="Google Shape;171;p26"/>
          <p:cNvSpPr txBox="1"/>
          <p:nvPr>
            <p:ph idx="9" type="title"/>
          </p:nvPr>
        </p:nvSpPr>
        <p:spPr>
          <a:xfrm>
            <a:off x="4143963" y="2984550"/>
            <a:ext cx="1873200" cy="5274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" name="Google Shape;172;p26"/>
          <p:cNvSpPr txBox="1"/>
          <p:nvPr>
            <p:ph idx="13" type="title"/>
          </p:nvPr>
        </p:nvSpPr>
        <p:spPr>
          <a:xfrm>
            <a:off x="6556525" y="3219175"/>
            <a:ext cx="1873200" cy="5274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3" name="Google Shape;173;p26"/>
          <p:cNvSpPr txBox="1"/>
          <p:nvPr>
            <p:ph idx="14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4" name="Google Shape;174;p26"/>
          <p:cNvSpPr txBox="1"/>
          <p:nvPr>
            <p:ph idx="15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CUSTOM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1733138" y="3655570"/>
            <a:ext cx="2304900" cy="9795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7" name="Google Shape;177;p27"/>
          <p:cNvSpPr txBox="1"/>
          <p:nvPr>
            <p:ph idx="2" type="body"/>
          </p:nvPr>
        </p:nvSpPr>
        <p:spPr>
          <a:xfrm>
            <a:off x="4143088" y="3655570"/>
            <a:ext cx="2304900" cy="9795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8" name="Google Shape;178;p27"/>
          <p:cNvSpPr txBox="1"/>
          <p:nvPr>
            <p:ph idx="3" type="body"/>
          </p:nvPr>
        </p:nvSpPr>
        <p:spPr>
          <a:xfrm>
            <a:off x="6553038" y="3655570"/>
            <a:ext cx="2304900" cy="979500"/>
          </a:xfrm>
          <a:prstGeom prst="rect">
            <a:avLst/>
          </a:prstGeom>
        </p:spPr>
        <p:txBody>
          <a:bodyPr anchorCtr="0" anchor="b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284775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80" name="Google Shape;180;p27"/>
          <p:cNvSpPr/>
          <p:nvPr>
            <p:ph idx="4" type="pic"/>
          </p:nvPr>
        </p:nvSpPr>
        <p:spPr>
          <a:xfrm>
            <a:off x="4144025" y="1872750"/>
            <a:ext cx="2304000" cy="11118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81" name="Google Shape;181;p27"/>
          <p:cNvSpPr/>
          <p:nvPr>
            <p:ph idx="5" type="pic"/>
          </p:nvPr>
        </p:nvSpPr>
        <p:spPr>
          <a:xfrm>
            <a:off x="1733200" y="1872750"/>
            <a:ext cx="2304000" cy="11118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82" name="Google Shape;182;p27"/>
          <p:cNvSpPr txBox="1"/>
          <p:nvPr>
            <p:ph idx="6" type="title"/>
          </p:nvPr>
        </p:nvSpPr>
        <p:spPr>
          <a:xfrm>
            <a:off x="1733150" y="2984550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83" name="Google Shape;183;p27"/>
          <p:cNvSpPr/>
          <p:nvPr>
            <p:ph idx="7" type="pic"/>
          </p:nvPr>
        </p:nvSpPr>
        <p:spPr>
          <a:xfrm>
            <a:off x="6556600" y="1872750"/>
            <a:ext cx="2304000" cy="1111800"/>
          </a:xfrm>
          <a:prstGeom prst="roundRect">
            <a:avLst>
              <a:gd fmla="val 13968" name="adj"/>
            </a:avLst>
          </a:prstGeom>
          <a:noFill/>
          <a:ln>
            <a:noFill/>
          </a:ln>
        </p:spPr>
      </p:sp>
      <p:sp>
        <p:nvSpPr>
          <p:cNvPr id="184" name="Google Shape;184;p27"/>
          <p:cNvSpPr txBox="1"/>
          <p:nvPr>
            <p:ph idx="8" type="title"/>
          </p:nvPr>
        </p:nvSpPr>
        <p:spPr>
          <a:xfrm>
            <a:off x="1733150" y="3312769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" name="Google Shape;185;p27"/>
          <p:cNvSpPr txBox="1"/>
          <p:nvPr>
            <p:ph idx="9" type="title"/>
          </p:nvPr>
        </p:nvSpPr>
        <p:spPr>
          <a:xfrm>
            <a:off x="4143100" y="2984550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86" name="Google Shape;186;p27"/>
          <p:cNvSpPr txBox="1"/>
          <p:nvPr>
            <p:ph idx="13" type="title"/>
          </p:nvPr>
        </p:nvSpPr>
        <p:spPr>
          <a:xfrm>
            <a:off x="4143100" y="3312769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7" name="Google Shape;187;p27"/>
          <p:cNvSpPr txBox="1"/>
          <p:nvPr>
            <p:ph idx="14" type="title"/>
          </p:nvPr>
        </p:nvSpPr>
        <p:spPr>
          <a:xfrm>
            <a:off x="6553050" y="2984550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88" name="Google Shape;188;p27"/>
          <p:cNvSpPr txBox="1"/>
          <p:nvPr>
            <p:ph idx="15" type="title"/>
          </p:nvPr>
        </p:nvSpPr>
        <p:spPr>
          <a:xfrm>
            <a:off x="6553050" y="3312769"/>
            <a:ext cx="2305800" cy="3675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9" name="Google Shape;189;p27"/>
          <p:cNvSpPr txBox="1"/>
          <p:nvPr>
            <p:ph idx="16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90" name="Google Shape;190;p27"/>
          <p:cNvSpPr txBox="1"/>
          <p:nvPr>
            <p:ph idx="17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1_4_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1731400" y="2542773"/>
            <a:ext cx="2304900" cy="2092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28"/>
          <p:cNvSpPr txBox="1"/>
          <p:nvPr>
            <p:ph idx="2" type="body"/>
          </p:nvPr>
        </p:nvSpPr>
        <p:spPr>
          <a:xfrm>
            <a:off x="4143075" y="2542773"/>
            <a:ext cx="2304900" cy="2092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8"/>
          <p:cNvSpPr txBox="1"/>
          <p:nvPr>
            <p:ph idx="3" type="body"/>
          </p:nvPr>
        </p:nvSpPr>
        <p:spPr>
          <a:xfrm>
            <a:off x="6554750" y="2542773"/>
            <a:ext cx="2304900" cy="2092200"/>
          </a:xfrm>
          <a:prstGeom prst="rect">
            <a:avLst/>
          </a:prstGeom>
        </p:spPr>
        <p:txBody>
          <a:bodyPr anchorCtr="0" anchor="b" bIns="274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5" name="Google Shape;195;p28"/>
          <p:cNvSpPr txBox="1"/>
          <p:nvPr>
            <p:ph idx="4" type="subTitle"/>
          </p:nvPr>
        </p:nvSpPr>
        <p:spPr>
          <a:xfrm>
            <a:off x="1731400" y="1463500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4143075" y="1463500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6" type="subTitle"/>
          </p:nvPr>
        </p:nvSpPr>
        <p:spPr>
          <a:xfrm>
            <a:off x="6554750" y="1463500"/>
            <a:ext cx="1340700" cy="1539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0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type="title"/>
          </p:nvPr>
        </p:nvSpPr>
        <p:spPr>
          <a:xfrm>
            <a:off x="1731400" y="1881175"/>
            <a:ext cx="23049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9" name="Google Shape;199;p28"/>
          <p:cNvSpPr txBox="1"/>
          <p:nvPr>
            <p:ph idx="7" type="title"/>
          </p:nvPr>
        </p:nvSpPr>
        <p:spPr>
          <a:xfrm>
            <a:off x="4143075" y="1881175"/>
            <a:ext cx="23049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0" name="Google Shape;200;p28"/>
          <p:cNvSpPr txBox="1"/>
          <p:nvPr>
            <p:ph idx="8" type="title"/>
          </p:nvPr>
        </p:nvSpPr>
        <p:spPr>
          <a:xfrm>
            <a:off x="6554750" y="1881175"/>
            <a:ext cx="2304900" cy="267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1" name="Google Shape;201;p28"/>
          <p:cNvSpPr txBox="1"/>
          <p:nvPr>
            <p:ph idx="9" type="title"/>
          </p:nvPr>
        </p:nvSpPr>
        <p:spPr>
          <a:xfrm>
            <a:off x="284775" y="282900"/>
            <a:ext cx="8574900" cy="10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02" name="Google Shape;202;p28"/>
          <p:cNvSpPr txBox="1"/>
          <p:nvPr>
            <p:ph idx="13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03" name="Google Shape;203;p28"/>
          <p:cNvSpPr txBox="1"/>
          <p:nvPr>
            <p:ph idx="14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284775" y="282900"/>
            <a:ext cx="35121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6795150" y="509451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7" name="Google Shape;207;p29"/>
          <p:cNvSpPr txBox="1"/>
          <p:nvPr>
            <p:ph idx="2" type="title"/>
          </p:nvPr>
        </p:nvSpPr>
        <p:spPr>
          <a:xfrm>
            <a:off x="5494245" y="509451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8" name="Google Shape;208;p29"/>
          <p:cNvSpPr txBox="1"/>
          <p:nvPr>
            <p:ph idx="3" type="body"/>
          </p:nvPr>
        </p:nvSpPr>
        <p:spPr>
          <a:xfrm>
            <a:off x="6795150" y="1596758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9" name="Google Shape;209;p29"/>
          <p:cNvSpPr txBox="1"/>
          <p:nvPr>
            <p:ph idx="4" type="title"/>
          </p:nvPr>
        </p:nvSpPr>
        <p:spPr>
          <a:xfrm>
            <a:off x="5494245" y="1596758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0" name="Google Shape;210;p29"/>
          <p:cNvSpPr txBox="1"/>
          <p:nvPr>
            <p:ph idx="5" type="body"/>
          </p:nvPr>
        </p:nvSpPr>
        <p:spPr>
          <a:xfrm>
            <a:off x="6795150" y="2684065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1" name="Google Shape;211;p29"/>
          <p:cNvSpPr txBox="1"/>
          <p:nvPr>
            <p:ph idx="6" type="title"/>
          </p:nvPr>
        </p:nvSpPr>
        <p:spPr>
          <a:xfrm>
            <a:off x="5494245" y="2684065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2" name="Google Shape;212;p29"/>
          <p:cNvSpPr txBox="1"/>
          <p:nvPr>
            <p:ph idx="7" type="body"/>
          </p:nvPr>
        </p:nvSpPr>
        <p:spPr>
          <a:xfrm>
            <a:off x="6795150" y="3771372"/>
            <a:ext cx="1944300" cy="83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29"/>
          <p:cNvSpPr txBox="1"/>
          <p:nvPr>
            <p:ph idx="8" type="title"/>
          </p:nvPr>
        </p:nvSpPr>
        <p:spPr>
          <a:xfrm>
            <a:off x="5494245" y="3771372"/>
            <a:ext cx="1149900" cy="70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14" name="Google Shape;214;p29"/>
          <p:cNvSpPr txBox="1"/>
          <p:nvPr>
            <p:ph idx="9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15" name="Google Shape;215;p29"/>
          <p:cNvSpPr txBox="1"/>
          <p:nvPr>
            <p:ph idx="1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16" name="Google Shape;216;p29"/>
          <p:cNvSpPr txBox="1"/>
          <p:nvPr>
            <p:ph idx="14" type="title"/>
          </p:nvPr>
        </p:nvSpPr>
        <p:spPr>
          <a:xfrm>
            <a:off x="4731400" y="509451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29"/>
          <p:cNvSpPr txBox="1"/>
          <p:nvPr>
            <p:ph idx="15" type="title"/>
          </p:nvPr>
        </p:nvSpPr>
        <p:spPr>
          <a:xfrm>
            <a:off x="4731400" y="1596758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16" type="title"/>
          </p:nvPr>
        </p:nvSpPr>
        <p:spPr>
          <a:xfrm>
            <a:off x="4731400" y="2684065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29"/>
          <p:cNvSpPr txBox="1"/>
          <p:nvPr>
            <p:ph idx="17" type="title"/>
          </p:nvPr>
        </p:nvSpPr>
        <p:spPr>
          <a:xfrm>
            <a:off x="4731400" y="3771372"/>
            <a:ext cx="4815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4">
  <p:cSld name="CUSTOM_2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6071873" y="767058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2" name="Google Shape;222;p30"/>
          <p:cNvSpPr txBox="1"/>
          <p:nvPr>
            <p:ph idx="2" type="body"/>
          </p:nvPr>
        </p:nvSpPr>
        <p:spPr>
          <a:xfrm>
            <a:off x="3178225" y="767058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3" type="body"/>
          </p:nvPr>
        </p:nvSpPr>
        <p:spPr>
          <a:xfrm>
            <a:off x="6071873" y="2993932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4" name="Google Shape;224;p30"/>
          <p:cNvSpPr txBox="1"/>
          <p:nvPr>
            <p:ph idx="4" type="body"/>
          </p:nvPr>
        </p:nvSpPr>
        <p:spPr>
          <a:xfrm>
            <a:off x="3178225" y="2993932"/>
            <a:ext cx="2787300" cy="16083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3178383" y="282825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5" type="title"/>
          </p:nvPr>
        </p:nvSpPr>
        <p:spPr>
          <a:xfrm>
            <a:off x="6072048" y="282825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7" name="Google Shape;227;p30"/>
          <p:cNvSpPr txBox="1"/>
          <p:nvPr>
            <p:ph idx="6" type="title"/>
          </p:nvPr>
        </p:nvSpPr>
        <p:spPr>
          <a:xfrm>
            <a:off x="3178383" y="2509698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8" name="Google Shape;228;p30"/>
          <p:cNvSpPr txBox="1"/>
          <p:nvPr>
            <p:ph idx="7" type="title"/>
          </p:nvPr>
        </p:nvSpPr>
        <p:spPr>
          <a:xfrm>
            <a:off x="6072048" y="2509698"/>
            <a:ext cx="1553400" cy="4758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29" name="Google Shape;229;p30"/>
          <p:cNvSpPr txBox="1"/>
          <p:nvPr>
            <p:ph idx="8" type="title"/>
          </p:nvPr>
        </p:nvSpPr>
        <p:spPr>
          <a:xfrm>
            <a:off x="284775" y="282900"/>
            <a:ext cx="27876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30" name="Google Shape;230;p30"/>
          <p:cNvSpPr txBox="1"/>
          <p:nvPr>
            <p:ph idx="9" type="body"/>
          </p:nvPr>
        </p:nvSpPr>
        <p:spPr>
          <a:xfrm>
            <a:off x="284775" y="3598975"/>
            <a:ext cx="2064000" cy="103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231" name="Google Shape;231;p30"/>
          <p:cNvSpPr txBox="1"/>
          <p:nvPr>
            <p:ph idx="13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32" name="Google Shape;232;p30"/>
          <p:cNvSpPr txBox="1"/>
          <p:nvPr>
            <p:ph idx="14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5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7054825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35" name="Google Shape;235;p31"/>
          <p:cNvSpPr txBox="1"/>
          <p:nvPr>
            <p:ph idx="2" type="title"/>
          </p:nvPr>
        </p:nvSpPr>
        <p:spPr>
          <a:xfrm>
            <a:off x="5249650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3" type="title"/>
          </p:nvPr>
        </p:nvSpPr>
        <p:spPr>
          <a:xfrm>
            <a:off x="3444475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37" name="Google Shape;237;p31"/>
          <p:cNvSpPr txBox="1"/>
          <p:nvPr>
            <p:ph idx="4" type="title"/>
          </p:nvPr>
        </p:nvSpPr>
        <p:spPr>
          <a:xfrm>
            <a:off x="1624900" y="1868626"/>
            <a:ext cx="1808700" cy="3378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5249650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9" name="Google Shape;239;p31"/>
          <p:cNvSpPr txBox="1"/>
          <p:nvPr>
            <p:ph idx="5" type="body"/>
          </p:nvPr>
        </p:nvSpPr>
        <p:spPr>
          <a:xfrm>
            <a:off x="3444475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0" name="Google Shape;240;p31"/>
          <p:cNvSpPr txBox="1"/>
          <p:nvPr>
            <p:ph idx="6" type="title"/>
          </p:nvPr>
        </p:nvSpPr>
        <p:spPr>
          <a:xfrm>
            <a:off x="1731400" y="282900"/>
            <a:ext cx="7128000" cy="11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31"/>
          <p:cNvSpPr txBox="1"/>
          <p:nvPr>
            <p:ph idx="7" type="title"/>
          </p:nvPr>
        </p:nvSpPr>
        <p:spPr>
          <a:xfrm>
            <a:off x="284800" y="2206500"/>
            <a:ext cx="1340100" cy="4095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8" type="title"/>
          </p:nvPr>
        </p:nvSpPr>
        <p:spPr>
          <a:xfrm>
            <a:off x="284800" y="2939825"/>
            <a:ext cx="1340100" cy="4095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9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1"/>
          <p:cNvSpPr txBox="1"/>
          <p:nvPr>
            <p:ph idx="13" type="title"/>
          </p:nvPr>
        </p:nvSpPr>
        <p:spPr>
          <a:xfrm>
            <a:off x="284800" y="3825550"/>
            <a:ext cx="1340100" cy="409500"/>
          </a:xfrm>
          <a:prstGeom prst="rect">
            <a:avLst/>
          </a:prstGeom>
        </p:spPr>
        <p:txBody>
          <a:bodyPr anchorCtr="0" anchor="t" bIns="0" lIns="18287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4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46" name="Google Shape;246;p31"/>
          <p:cNvSpPr txBox="1"/>
          <p:nvPr>
            <p:ph idx="15" type="body"/>
          </p:nvPr>
        </p:nvSpPr>
        <p:spPr>
          <a:xfrm>
            <a:off x="1624900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6" type="body"/>
          </p:nvPr>
        </p:nvSpPr>
        <p:spPr>
          <a:xfrm>
            <a:off x="7054825" y="2206475"/>
            <a:ext cx="1808700" cy="2428500"/>
          </a:xfrm>
          <a:prstGeom prst="rect">
            <a:avLst/>
          </a:prstGeom>
        </p:spPr>
        <p:txBody>
          <a:bodyPr anchorCtr="0" anchor="t" bIns="91425" lIns="155425" spcFirstLastPara="1" rIns="13715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31"/>
          <p:cNvSpPr txBox="1"/>
          <p:nvPr>
            <p:ph idx="17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6">
  <p:cSld name="CUSTOM_9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795150" y="3532980"/>
            <a:ext cx="2064000" cy="1101900"/>
          </a:xfrm>
          <a:prstGeom prst="rect">
            <a:avLst/>
          </a:prstGeom>
        </p:spPr>
        <p:txBody>
          <a:bodyPr anchorCtr="0" anchor="b" bIns="182875" lIns="182875" spcFirstLastPara="1" rIns="18287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type="title"/>
          </p:nvPr>
        </p:nvSpPr>
        <p:spPr>
          <a:xfrm>
            <a:off x="6795150" y="2623350"/>
            <a:ext cx="2064000" cy="4647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2" type="body"/>
          </p:nvPr>
        </p:nvSpPr>
        <p:spPr>
          <a:xfrm>
            <a:off x="3901625" y="3532980"/>
            <a:ext cx="2064000" cy="1101900"/>
          </a:xfrm>
          <a:prstGeom prst="rect">
            <a:avLst/>
          </a:prstGeom>
        </p:spPr>
        <p:txBody>
          <a:bodyPr anchorCtr="0" anchor="b" bIns="182875" lIns="182875" spcFirstLastPara="1" rIns="18287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3" name="Google Shape;253;p32"/>
          <p:cNvSpPr txBox="1"/>
          <p:nvPr>
            <p:ph idx="3" type="body"/>
          </p:nvPr>
        </p:nvSpPr>
        <p:spPr>
          <a:xfrm>
            <a:off x="1731400" y="3532980"/>
            <a:ext cx="2064000" cy="1101900"/>
          </a:xfrm>
          <a:prstGeom prst="rect">
            <a:avLst/>
          </a:prstGeom>
        </p:spPr>
        <p:txBody>
          <a:bodyPr anchorCtr="0" anchor="b" bIns="182875" lIns="182875" spcFirstLastPara="1" rIns="18287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4" name="Google Shape;254;p32"/>
          <p:cNvSpPr txBox="1"/>
          <p:nvPr>
            <p:ph idx="4" type="title"/>
          </p:nvPr>
        </p:nvSpPr>
        <p:spPr>
          <a:xfrm>
            <a:off x="3901625" y="2623350"/>
            <a:ext cx="2064000" cy="4647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55" name="Google Shape;255;p32"/>
          <p:cNvSpPr txBox="1"/>
          <p:nvPr>
            <p:ph idx="5" type="title"/>
          </p:nvPr>
        </p:nvSpPr>
        <p:spPr>
          <a:xfrm>
            <a:off x="1731400" y="2623350"/>
            <a:ext cx="2064000" cy="4647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56" name="Google Shape;256;p32"/>
          <p:cNvSpPr/>
          <p:nvPr/>
        </p:nvSpPr>
        <p:spPr>
          <a:xfrm flipH="1">
            <a:off x="4625100" y="282925"/>
            <a:ext cx="3510900" cy="2234100"/>
          </a:xfrm>
          <a:prstGeom prst="round2DiagRect">
            <a:avLst>
              <a:gd fmla="val 13968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257" name="Google Shape;257;p32"/>
          <p:cNvSpPr txBox="1"/>
          <p:nvPr>
            <p:ph idx="6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8" name="Google Shape;258;p32"/>
          <p:cNvSpPr/>
          <p:nvPr>
            <p:ph idx="7" type="pic"/>
          </p:nvPr>
        </p:nvSpPr>
        <p:spPr>
          <a:xfrm>
            <a:off x="2561025" y="389125"/>
            <a:ext cx="1957500" cy="2025300"/>
          </a:xfrm>
          <a:prstGeom prst="roundRect">
            <a:avLst>
              <a:gd fmla="val 7835" name="adj"/>
            </a:avLst>
          </a:prstGeom>
          <a:noFill/>
          <a:ln>
            <a:noFill/>
          </a:ln>
        </p:spPr>
      </p:sp>
      <p:sp>
        <p:nvSpPr>
          <p:cNvPr id="259" name="Google Shape;259;p32"/>
          <p:cNvSpPr txBox="1"/>
          <p:nvPr>
            <p:ph idx="8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60" name="Google Shape;260;p32"/>
          <p:cNvSpPr txBox="1"/>
          <p:nvPr>
            <p:ph idx="9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ig ideas">
  <p:cSld name="CUSTOM_7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284775" y="1727100"/>
            <a:ext cx="2787300" cy="1677900"/>
          </a:xfrm>
          <a:prstGeom prst="rect">
            <a:avLst/>
          </a:prstGeom>
        </p:spPr>
        <p:txBody>
          <a:bodyPr anchorCtr="0" anchor="b" bIns="182875" lIns="164575" spcFirstLastPara="1" rIns="18287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type="title"/>
          </p:nvPr>
        </p:nvSpPr>
        <p:spPr>
          <a:xfrm>
            <a:off x="284775" y="282900"/>
            <a:ext cx="35121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2" type="title"/>
          </p:nvPr>
        </p:nvSpPr>
        <p:spPr>
          <a:xfrm>
            <a:off x="3178325" y="12792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idx="3" type="title"/>
          </p:nvPr>
        </p:nvSpPr>
        <p:spPr>
          <a:xfrm>
            <a:off x="3178325" y="30078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66" name="Google Shape;266;p33"/>
          <p:cNvSpPr txBox="1"/>
          <p:nvPr>
            <p:ph idx="4" type="title"/>
          </p:nvPr>
        </p:nvSpPr>
        <p:spPr>
          <a:xfrm>
            <a:off x="6071875" y="12792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5" type="title"/>
          </p:nvPr>
        </p:nvSpPr>
        <p:spPr>
          <a:xfrm>
            <a:off x="6071875" y="300780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6" type="title"/>
          </p:nvPr>
        </p:nvSpPr>
        <p:spPr>
          <a:xfrm>
            <a:off x="284775" y="3511650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/>
            </a:lvl9pPr>
          </a:lstStyle>
          <a:p/>
        </p:txBody>
      </p:sp>
      <p:sp>
        <p:nvSpPr>
          <p:cNvPr id="269" name="Google Shape;269;p33"/>
          <p:cNvSpPr txBox="1"/>
          <p:nvPr>
            <p:ph idx="7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70" name="Google Shape;270;p33"/>
          <p:cNvSpPr txBox="1"/>
          <p:nvPr>
            <p:ph idx="8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ig ideas - Alt 1">
  <p:cSld name="CUSTOM_8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731400" y="1357250"/>
            <a:ext cx="2064000" cy="1677900"/>
          </a:xfrm>
          <a:prstGeom prst="rect">
            <a:avLst/>
          </a:prstGeom>
        </p:spPr>
        <p:txBody>
          <a:bodyPr anchorCtr="0" anchor="b" bIns="182875" lIns="164575" spcFirstLastPara="1" rIns="18287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4"/>
          <p:cNvSpPr txBox="1"/>
          <p:nvPr>
            <p:ph idx="2" type="subTitle"/>
          </p:nvPr>
        </p:nvSpPr>
        <p:spPr>
          <a:xfrm>
            <a:off x="284798" y="282900"/>
            <a:ext cx="12072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3901625" y="389475"/>
            <a:ext cx="27873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5" name="Google Shape;275;p34"/>
          <p:cNvSpPr txBox="1"/>
          <p:nvPr>
            <p:ph idx="3" type="title"/>
          </p:nvPr>
        </p:nvSpPr>
        <p:spPr>
          <a:xfrm>
            <a:off x="3901625" y="2625650"/>
            <a:ext cx="35106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34"/>
          <p:cNvSpPr txBox="1"/>
          <p:nvPr>
            <p:ph idx="4" type="title"/>
          </p:nvPr>
        </p:nvSpPr>
        <p:spPr>
          <a:xfrm>
            <a:off x="1731400" y="3144025"/>
            <a:ext cx="20640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7" name="Google Shape;277;p34"/>
          <p:cNvSpPr txBox="1"/>
          <p:nvPr>
            <p:ph idx="5" type="title"/>
          </p:nvPr>
        </p:nvSpPr>
        <p:spPr>
          <a:xfrm>
            <a:off x="6795150" y="389475"/>
            <a:ext cx="20640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6" type="title"/>
          </p:nvPr>
        </p:nvSpPr>
        <p:spPr>
          <a:xfrm>
            <a:off x="7518450" y="2625650"/>
            <a:ext cx="13407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idx="7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80" name="Google Shape;280;p34"/>
          <p:cNvSpPr txBox="1"/>
          <p:nvPr>
            <p:ph idx="8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- Alt 2">
  <p:cSld name="BLANK_1_1_1_1_1_1_1_1_1_1_1_1_1_1_1_1_1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1883800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3" name="Google Shape;283;p35"/>
          <p:cNvSpPr txBox="1"/>
          <p:nvPr>
            <p:ph idx="2" type="body"/>
          </p:nvPr>
        </p:nvSpPr>
        <p:spPr>
          <a:xfrm>
            <a:off x="3571625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4" name="Google Shape;284;p35"/>
          <p:cNvSpPr txBox="1"/>
          <p:nvPr>
            <p:ph idx="3" type="body"/>
          </p:nvPr>
        </p:nvSpPr>
        <p:spPr>
          <a:xfrm>
            <a:off x="5500650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5" name="Google Shape;285;p35"/>
          <p:cNvSpPr txBox="1"/>
          <p:nvPr>
            <p:ph idx="4" type="body"/>
          </p:nvPr>
        </p:nvSpPr>
        <p:spPr>
          <a:xfrm>
            <a:off x="7188475" y="2695375"/>
            <a:ext cx="1564500" cy="127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6" name="Google Shape;286;p35"/>
          <p:cNvSpPr txBox="1"/>
          <p:nvPr>
            <p:ph idx="5" type="subTitle"/>
          </p:nvPr>
        </p:nvSpPr>
        <p:spPr>
          <a:xfrm>
            <a:off x="1883800" y="2406325"/>
            <a:ext cx="3207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87" name="Google Shape;287;p35"/>
          <p:cNvSpPr/>
          <p:nvPr>
            <p:ph idx="6" type="pic"/>
          </p:nvPr>
        </p:nvSpPr>
        <p:spPr>
          <a:xfrm>
            <a:off x="1731400" y="967275"/>
            <a:ext cx="2064000" cy="1273500"/>
          </a:xfrm>
          <a:prstGeom prst="round2DiagRect">
            <a:avLst>
              <a:gd fmla="val 0" name="adj1"/>
              <a:gd fmla="val 16572" name="adj2"/>
            </a:avLst>
          </a:prstGeom>
          <a:noFill/>
          <a:ln>
            <a:noFill/>
          </a:ln>
        </p:spPr>
      </p:sp>
      <p:sp>
        <p:nvSpPr>
          <p:cNvPr id="288" name="Google Shape;288;p35"/>
          <p:cNvSpPr/>
          <p:nvPr>
            <p:ph idx="7" type="pic"/>
          </p:nvPr>
        </p:nvSpPr>
        <p:spPr>
          <a:xfrm>
            <a:off x="5348325" y="967275"/>
            <a:ext cx="2064000" cy="1273500"/>
          </a:xfrm>
          <a:prstGeom prst="round2DiagRect">
            <a:avLst>
              <a:gd fmla="val 0" name="adj1"/>
              <a:gd fmla="val 16572" name="adj2"/>
            </a:avLst>
          </a:prstGeom>
          <a:noFill/>
          <a:ln>
            <a:noFill/>
          </a:ln>
        </p:spPr>
      </p:sp>
      <p:sp>
        <p:nvSpPr>
          <p:cNvPr id="289" name="Google Shape;289;p35"/>
          <p:cNvSpPr txBox="1"/>
          <p:nvPr>
            <p:ph idx="8" type="subTitle"/>
          </p:nvPr>
        </p:nvSpPr>
        <p:spPr>
          <a:xfrm>
            <a:off x="5500650" y="2406325"/>
            <a:ext cx="3207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91" name="Google Shape;291;p35"/>
          <p:cNvSpPr txBox="1"/>
          <p:nvPr>
            <p:ph idx="9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292" name="Google Shape;292;p35"/>
          <p:cNvSpPr txBox="1"/>
          <p:nvPr>
            <p:ph idx="13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">
  <p:cSld name="CUSTOM">
    <p:bg>
      <p:bgPr>
        <a:solidFill>
          <a:schemeClr val="lt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idx="1" type="subTitle"/>
          </p:nvPr>
        </p:nvSpPr>
        <p:spPr>
          <a:xfrm>
            <a:off x="6794975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95" name="Google Shape;295;p36"/>
          <p:cNvSpPr/>
          <p:nvPr>
            <p:ph idx="2" type="pic"/>
          </p:nvPr>
        </p:nvSpPr>
        <p:spPr>
          <a:xfrm>
            <a:off x="2455025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6" name="Google Shape;296;p36"/>
          <p:cNvSpPr txBox="1"/>
          <p:nvPr>
            <p:ph idx="3" type="subTitle"/>
          </p:nvPr>
        </p:nvSpPr>
        <p:spPr>
          <a:xfrm>
            <a:off x="2455025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97" name="Google Shape;297;p36"/>
          <p:cNvSpPr/>
          <p:nvPr>
            <p:ph idx="4" type="pic"/>
          </p:nvPr>
        </p:nvSpPr>
        <p:spPr>
          <a:xfrm>
            <a:off x="4625000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36"/>
          <p:cNvSpPr txBox="1"/>
          <p:nvPr>
            <p:ph idx="5" type="subTitle"/>
          </p:nvPr>
        </p:nvSpPr>
        <p:spPr>
          <a:xfrm>
            <a:off x="4625000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299" name="Google Shape;299;p36"/>
          <p:cNvSpPr/>
          <p:nvPr>
            <p:ph idx="6" type="pic"/>
          </p:nvPr>
        </p:nvSpPr>
        <p:spPr>
          <a:xfrm>
            <a:off x="285050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00" name="Google Shape;300;p36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01" name="Google Shape;301;p36"/>
          <p:cNvSpPr txBox="1"/>
          <p:nvPr>
            <p:ph idx="7" type="body"/>
          </p:nvPr>
        </p:nvSpPr>
        <p:spPr>
          <a:xfrm>
            <a:off x="284750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2" name="Google Shape;302;p36"/>
          <p:cNvSpPr txBox="1"/>
          <p:nvPr>
            <p:ph idx="8" type="subTitle"/>
          </p:nvPr>
        </p:nvSpPr>
        <p:spPr>
          <a:xfrm>
            <a:off x="285050" y="3103750"/>
            <a:ext cx="2064000" cy="5301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9pPr>
          </a:lstStyle>
          <a:p/>
        </p:txBody>
      </p:sp>
      <p:sp>
        <p:nvSpPr>
          <p:cNvPr id="303" name="Google Shape;303;p36"/>
          <p:cNvSpPr txBox="1"/>
          <p:nvPr>
            <p:ph idx="9" type="body"/>
          </p:nvPr>
        </p:nvSpPr>
        <p:spPr>
          <a:xfrm>
            <a:off x="2454725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4" name="Google Shape;304;p36"/>
          <p:cNvSpPr txBox="1"/>
          <p:nvPr>
            <p:ph idx="13" type="body"/>
          </p:nvPr>
        </p:nvSpPr>
        <p:spPr>
          <a:xfrm>
            <a:off x="4624700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5" name="Google Shape;305;p36"/>
          <p:cNvSpPr txBox="1"/>
          <p:nvPr>
            <p:ph idx="14" type="body"/>
          </p:nvPr>
        </p:nvSpPr>
        <p:spPr>
          <a:xfrm>
            <a:off x="6794675" y="3862050"/>
            <a:ext cx="2064000" cy="888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6" name="Google Shape;306;p36"/>
          <p:cNvSpPr/>
          <p:nvPr>
            <p:ph idx="15" type="pic"/>
          </p:nvPr>
        </p:nvSpPr>
        <p:spPr>
          <a:xfrm>
            <a:off x="6794975" y="1980250"/>
            <a:ext cx="2064000" cy="11223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3">
  <p:cSld name="CUSTOM_3"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>
            <p:ph idx="2" type="pic"/>
          </p:nvPr>
        </p:nvSpPr>
        <p:spPr>
          <a:xfrm>
            <a:off x="5965025" y="3740450"/>
            <a:ext cx="2894400" cy="1116900"/>
          </a:xfrm>
          <a:prstGeom prst="roundRect">
            <a:avLst>
              <a:gd fmla="val 13273" name="adj"/>
            </a:avLst>
          </a:prstGeom>
          <a:noFill/>
          <a:ln>
            <a:noFill/>
          </a:ln>
        </p:spPr>
      </p:sp>
      <p:sp>
        <p:nvSpPr>
          <p:cNvPr id="309" name="Google Shape;309;p37"/>
          <p:cNvSpPr/>
          <p:nvPr/>
        </p:nvSpPr>
        <p:spPr>
          <a:xfrm flipH="1" rot="10800000">
            <a:off x="575775" y="282975"/>
            <a:ext cx="7992600" cy="3457500"/>
          </a:xfrm>
          <a:prstGeom prst="round2DiagRect">
            <a:avLst>
              <a:gd fmla="val 9463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10" name="Google Shape;310;p37"/>
          <p:cNvSpPr/>
          <p:nvPr/>
        </p:nvSpPr>
        <p:spPr>
          <a:xfrm flipH="1" rot="10800000">
            <a:off x="575775" y="3740475"/>
            <a:ext cx="5389200" cy="1116900"/>
          </a:xfrm>
          <a:prstGeom prst="round2DiagRect">
            <a:avLst>
              <a:gd fmla="val 16002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11" name="Google Shape;311;p37"/>
          <p:cNvSpPr/>
          <p:nvPr/>
        </p:nvSpPr>
        <p:spPr>
          <a:xfrm rot="10800000">
            <a:off x="284775" y="282975"/>
            <a:ext cx="291000" cy="4574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12" name="Google Shape;312;p37"/>
          <p:cNvSpPr/>
          <p:nvPr/>
        </p:nvSpPr>
        <p:spPr>
          <a:xfrm rot="10800000">
            <a:off x="8568225" y="282900"/>
            <a:ext cx="291000" cy="3457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917100" y="528525"/>
            <a:ext cx="7337100" cy="29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917100" y="3989175"/>
            <a:ext cx="4625100" cy="5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utfit"/>
              <a:buNone/>
              <a:defRPr sz="18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 - Alt 1">
  <p:cSld name="CUSTOM_4"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/>
          <p:nvPr>
            <p:ph idx="2" type="pic"/>
          </p:nvPr>
        </p:nvSpPr>
        <p:spPr>
          <a:xfrm>
            <a:off x="71782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8"/>
          <p:cNvSpPr/>
          <p:nvPr>
            <p:ph idx="3" type="pic"/>
          </p:nvPr>
        </p:nvSpPr>
        <p:spPr>
          <a:xfrm>
            <a:off x="288787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8"/>
          <p:cNvSpPr/>
          <p:nvPr>
            <p:ph idx="4" type="pic"/>
          </p:nvPr>
        </p:nvSpPr>
        <p:spPr>
          <a:xfrm>
            <a:off x="505792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8"/>
          <p:cNvSpPr/>
          <p:nvPr>
            <p:ph idx="5" type="pic"/>
          </p:nvPr>
        </p:nvSpPr>
        <p:spPr>
          <a:xfrm>
            <a:off x="7227975" y="2478076"/>
            <a:ext cx="1197900" cy="1197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8"/>
          <p:cNvSpPr txBox="1"/>
          <p:nvPr>
            <p:ph idx="1" type="subTitle"/>
          </p:nvPr>
        </p:nvSpPr>
        <p:spPr>
          <a:xfrm>
            <a:off x="284775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1" name="Google Shape;321;p38"/>
          <p:cNvSpPr txBox="1"/>
          <p:nvPr>
            <p:ph idx="6" type="subTitle"/>
          </p:nvPr>
        </p:nvSpPr>
        <p:spPr>
          <a:xfrm>
            <a:off x="2454825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38"/>
          <p:cNvSpPr txBox="1"/>
          <p:nvPr>
            <p:ph idx="7" type="subTitle"/>
          </p:nvPr>
        </p:nvSpPr>
        <p:spPr>
          <a:xfrm>
            <a:off x="4624863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38"/>
          <p:cNvSpPr txBox="1"/>
          <p:nvPr>
            <p:ph idx="8" type="subTitle"/>
          </p:nvPr>
        </p:nvSpPr>
        <p:spPr>
          <a:xfrm>
            <a:off x="6794913" y="1675050"/>
            <a:ext cx="1933800" cy="558600"/>
          </a:xfrm>
          <a:prstGeom prst="rect">
            <a:avLst/>
          </a:prstGeom>
        </p:spPr>
        <p:txBody>
          <a:bodyPr anchorCtr="0" anchor="t" bIns="0" lIns="182875" spcFirstLastPara="1" rIns="182875" wrap="square" tIns="18287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1" sz="1800">
                <a:solidFill>
                  <a:schemeClr val="lt2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4" name="Google Shape;324;p38"/>
          <p:cNvSpPr txBox="1"/>
          <p:nvPr>
            <p:ph idx="9" type="subTitle"/>
          </p:nvPr>
        </p:nvSpPr>
        <p:spPr>
          <a:xfrm>
            <a:off x="28477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5" name="Google Shape;325;p38"/>
          <p:cNvSpPr txBox="1"/>
          <p:nvPr>
            <p:ph idx="13" type="subTitle"/>
          </p:nvPr>
        </p:nvSpPr>
        <p:spPr>
          <a:xfrm>
            <a:off x="245482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6" name="Google Shape;326;p38"/>
          <p:cNvSpPr txBox="1"/>
          <p:nvPr>
            <p:ph idx="14" type="subTitle"/>
          </p:nvPr>
        </p:nvSpPr>
        <p:spPr>
          <a:xfrm>
            <a:off x="462487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" name="Google Shape;327;p38"/>
          <p:cNvSpPr txBox="1"/>
          <p:nvPr>
            <p:ph idx="15" type="subTitle"/>
          </p:nvPr>
        </p:nvSpPr>
        <p:spPr>
          <a:xfrm>
            <a:off x="6794925" y="3874800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8" name="Google Shape;328;p38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 - Alt 2">
  <p:cSld name="CUSTOM_12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3901500" y="1277850"/>
            <a:ext cx="1157700" cy="10104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1" name="Google Shape;331;p39"/>
          <p:cNvSpPr/>
          <p:nvPr>
            <p:ph idx="2" type="pic"/>
          </p:nvPr>
        </p:nvSpPr>
        <p:spPr>
          <a:xfrm>
            <a:off x="1731450" y="1277775"/>
            <a:ext cx="2062500" cy="3352200"/>
          </a:xfrm>
          <a:prstGeom prst="roundRect">
            <a:avLst>
              <a:gd fmla="val 10994" name="adj"/>
            </a:avLst>
          </a:prstGeom>
          <a:noFill/>
          <a:ln>
            <a:noFill/>
          </a:ln>
        </p:spPr>
      </p:sp>
      <p:sp>
        <p:nvSpPr>
          <p:cNvPr id="332" name="Google Shape;332;p39"/>
          <p:cNvSpPr txBox="1"/>
          <p:nvPr>
            <p:ph idx="3"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3" name="Google Shape;333;p39"/>
          <p:cNvSpPr txBox="1"/>
          <p:nvPr>
            <p:ph idx="1" type="subTitle"/>
          </p:nvPr>
        </p:nvSpPr>
        <p:spPr>
          <a:xfrm>
            <a:off x="1729925" y="1430175"/>
            <a:ext cx="2064000" cy="971400"/>
          </a:xfrm>
          <a:prstGeom prst="rect">
            <a:avLst/>
          </a:prstGeom>
        </p:spPr>
        <p:txBody>
          <a:bodyPr anchorCtr="0" anchor="t" bIns="182875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39"/>
          <p:cNvSpPr txBox="1"/>
          <p:nvPr>
            <p:ph idx="4" type="title"/>
          </p:nvPr>
        </p:nvSpPr>
        <p:spPr>
          <a:xfrm>
            <a:off x="6071550" y="2401575"/>
            <a:ext cx="2787900" cy="409500"/>
          </a:xfrm>
          <a:prstGeom prst="rect">
            <a:avLst/>
          </a:prstGeom>
        </p:spPr>
        <p:txBody>
          <a:bodyPr anchorCtr="0" anchor="t" bIns="0" lIns="164575" spcFirstLastPara="1" rIns="91425" wrap="square" tIns="16457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SemiBold"/>
                <a:ea typeface="Instrument Sans SemiBold"/>
                <a:cs typeface="Instrument Sans SemiBold"/>
                <a:sym typeface="Instrument Sans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chemeClr val="lt2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  <p:sp>
        <p:nvSpPr>
          <p:cNvPr id="335" name="Google Shape;335;p39"/>
          <p:cNvSpPr txBox="1"/>
          <p:nvPr>
            <p:ph idx="5" type="subTitle"/>
          </p:nvPr>
        </p:nvSpPr>
        <p:spPr>
          <a:xfrm>
            <a:off x="17314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336" name="Google Shape;336;p39"/>
          <p:cNvSpPr txBox="1"/>
          <p:nvPr>
            <p:ph idx="6" type="subTitle"/>
          </p:nvPr>
        </p:nvSpPr>
        <p:spPr>
          <a:xfrm>
            <a:off x="7518500" y="4750800"/>
            <a:ext cx="1340700" cy="10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337" name="Google Shape;337;p39"/>
          <p:cNvSpPr txBox="1"/>
          <p:nvPr>
            <p:ph idx="7" type="subTitle"/>
          </p:nvPr>
        </p:nvSpPr>
        <p:spPr>
          <a:xfrm>
            <a:off x="4071675" y="3061794"/>
            <a:ext cx="17283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39"/>
          <p:cNvSpPr txBox="1"/>
          <p:nvPr>
            <p:ph idx="8" type="subTitle"/>
          </p:nvPr>
        </p:nvSpPr>
        <p:spPr>
          <a:xfrm>
            <a:off x="4071675" y="2542375"/>
            <a:ext cx="1728300" cy="5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39" name="Google Shape;339;p39"/>
          <p:cNvSpPr txBox="1"/>
          <p:nvPr>
            <p:ph idx="9" type="subTitle"/>
          </p:nvPr>
        </p:nvSpPr>
        <p:spPr>
          <a:xfrm>
            <a:off x="4071675" y="4178694"/>
            <a:ext cx="17283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13" type="subTitle"/>
          </p:nvPr>
        </p:nvSpPr>
        <p:spPr>
          <a:xfrm>
            <a:off x="4071675" y="3659275"/>
            <a:ext cx="1728300" cy="51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Outfit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able">
  <p:cSld name="CUSTOM_1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284775" y="282900"/>
            <a:ext cx="78513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43" name="Google Shape;343;p40"/>
          <p:cNvSpPr txBox="1"/>
          <p:nvPr>
            <p:ph idx="1" type="subTitle"/>
          </p:nvPr>
        </p:nvSpPr>
        <p:spPr>
          <a:xfrm>
            <a:off x="2455100" y="1661000"/>
            <a:ext cx="20640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4" name="Google Shape;344;p40"/>
          <p:cNvSpPr txBox="1"/>
          <p:nvPr>
            <p:ph idx="2" type="subTitle"/>
          </p:nvPr>
        </p:nvSpPr>
        <p:spPr>
          <a:xfrm>
            <a:off x="4624900" y="1661000"/>
            <a:ext cx="20640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3" type="subTitle"/>
          </p:nvPr>
        </p:nvSpPr>
        <p:spPr>
          <a:xfrm>
            <a:off x="6794700" y="1661000"/>
            <a:ext cx="20640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6" name="Google Shape;346;p40"/>
          <p:cNvSpPr txBox="1"/>
          <p:nvPr>
            <p:ph idx="4" type="subTitle"/>
          </p:nvPr>
        </p:nvSpPr>
        <p:spPr>
          <a:xfrm>
            <a:off x="391275" y="1661000"/>
            <a:ext cx="1957500" cy="19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7" name="Google Shape;347;p40"/>
          <p:cNvSpPr txBox="1"/>
          <p:nvPr>
            <p:ph idx="5" type="subTitle"/>
          </p:nvPr>
        </p:nvSpPr>
        <p:spPr>
          <a:xfrm>
            <a:off x="391275" y="2111375"/>
            <a:ext cx="1957500" cy="195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8" name="Google Shape;348;p40"/>
          <p:cNvSpPr txBox="1"/>
          <p:nvPr>
            <p:ph idx="6" type="subTitle"/>
          </p:nvPr>
        </p:nvSpPr>
        <p:spPr>
          <a:xfrm>
            <a:off x="391275" y="3160850"/>
            <a:ext cx="1957500" cy="195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49" name="Google Shape;349;p40"/>
          <p:cNvSpPr txBox="1"/>
          <p:nvPr>
            <p:ph idx="7" type="subTitle"/>
          </p:nvPr>
        </p:nvSpPr>
        <p:spPr>
          <a:xfrm>
            <a:off x="391275" y="4049675"/>
            <a:ext cx="1957500" cy="195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Outfit SemiBold"/>
                <a:ea typeface="Outfit SemiBold"/>
                <a:cs typeface="Outfit SemiBold"/>
                <a:sym typeface="Outfit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utfit"/>
              <a:buNone/>
              <a:defRPr sz="1000"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0" name="Google Shape;350;p40"/>
          <p:cNvSpPr txBox="1"/>
          <p:nvPr>
            <p:ph idx="8" type="subTitle"/>
          </p:nvPr>
        </p:nvSpPr>
        <p:spPr>
          <a:xfrm>
            <a:off x="2455100" y="2111375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1" name="Google Shape;351;p40"/>
          <p:cNvSpPr txBox="1"/>
          <p:nvPr>
            <p:ph idx="9" type="subTitle"/>
          </p:nvPr>
        </p:nvSpPr>
        <p:spPr>
          <a:xfrm>
            <a:off x="2455100" y="3174088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2" name="Google Shape;352;p40"/>
          <p:cNvSpPr txBox="1"/>
          <p:nvPr>
            <p:ph idx="13" type="subTitle"/>
          </p:nvPr>
        </p:nvSpPr>
        <p:spPr>
          <a:xfrm>
            <a:off x="2455100" y="4075913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14" type="subTitle"/>
          </p:nvPr>
        </p:nvSpPr>
        <p:spPr>
          <a:xfrm>
            <a:off x="4625425" y="2111375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15" type="subTitle"/>
          </p:nvPr>
        </p:nvSpPr>
        <p:spPr>
          <a:xfrm>
            <a:off x="4625425" y="3174088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16" type="subTitle"/>
          </p:nvPr>
        </p:nvSpPr>
        <p:spPr>
          <a:xfrm>
            <a:off x="4625425" y="4075913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6" name="Google Shape;356;p40"/>
          <p:cNvSpPr txBox="1"/>
          <p:nvPr>
            <p:ph idx="17" type="subTitle"/>
          </p:nvPr>
        </p:nvSpPr>
        <p:spPr>
          <a:xfrm>
            <a:off x="6795750" y="2111375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7" name="Google Shape;357;p40"/>
          <p:cNvSpPr txBox="1"/>
          <p:nvPr>
            <p:ph idx="18" type="subTitle"/>
          </p:nvPr>
        </p:nvSpPr>
        <p:spPr>
          <a:xfrm>
            <a:off x="6795750" y="3174088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358" name="Google Shape;358;p40"/>
          <p:cNvSpPr txBox="1"/>
          <p:nvPr>
            <p:ph idx="19" type="subTitle"/>
          </p:nvPr>
        </p:nvSpPr>
        <p:spPr>
          <a:xfrm>
            <a:off x="6795750" y="4075913"/>
            <a:ext cx="2064000" cy="6612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None/>
              <a:defRPr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1" name="Google Shape;36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0" name="Google Shape;370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0" name="Google Shape;380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1" name="Google Shape;381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90" name="Google Shape;390;p5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5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2" name="Google Shape;392;p5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3" name="Google Shape;393;p5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4" name="Google Shape;394;p5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5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9" name="Google Shape;399;p5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5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5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5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8" name="Google Shape;408;p5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55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5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5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5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5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5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8" name="Google Shape;418;p5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5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0" name="Google Shape;420;p5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1" name="Google Shape;421;p5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2" name="Google Shape;422;p5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3" name="Google Shape;423;p5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26" name="Google Shape;426;p5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9" name="Google Shape;429;p5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2" name="Google Shape;4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33" name="Google Shape;433;p5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4" name="Google Shape;434;p5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0" name="Google Shape;440;p5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43" name="Google Shape;443;p5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5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5" name="Google Shape;445;p5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6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6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6" name="Google Shape;456;p6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6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6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62"/>
          <p:cNvGrpSpPr/>
          <p:nvPr/>
        </p:nvGrpSpPr>
        <p:grpSpPr>
          <a:xfrm>
            <a:off x="-420050" y="-908375"/>
            <a:ext cx="10076735" cy="7902738"/>
            <a:chOff x="-420050" y="-908375"/>
            <a:chExt cx="10076735" cy="7902738"/>
          </a:xfrm>
        </p:grpSpPr>
        <p:sp>
          <p:nvSpPr>
            <p:cNvPr id="461" name="Google Shape;461;p62"/>
            <p:cNvSpPr/>
            <p:nvPr/>
          </p:nvSpPr>
          <p:spPr>
            <a:xfrm>
              <a:off x="-68050" y="3811717"/>
              <a:ext cx="614907" cy="1047811"/>
            </a:xfrm>
            <a:custGeom>
              <a:rect b="b" l="l" r="r" t="t"/>
              <a:pathLst>
                <a:path extrusionOk="0" h="35510" w="20839">
                  <a:moveTo>
                    <a:pt x="1" y="1"/>
                  </a:moveTo>
                  <a:lnTo>
                    <a:pt x="1" y="35510"/>
                  </a:lnTo>
                  <a:cubicBezTo>
                    <a:pt x="405" y="33962"/>
                    <a:pt x="1953" y="32416"/>
                    <a:pt x="2970" y="31699"/>
                  </a:cubicBezTo>
                  <a:cubicBezTo>
                    <a:pt x="5126" y="30183"/>
                    <a:pt x="7328" y="28954"/>
                    <a:pt x="9733" y="27857"/>
                  </a:cubicBezTo>
                  <a:cubicBezTo>
                    <a:pt x="12107" y="26774"/>
                    <a:pt x="14522" y="25697"/>
                    <a:pt x="16572" y="24078"/>
                  </a:cubicBezTo>
                  <a:cubicBezTo>
                    <a:pt x="19081" y="22095"/>
                    <a:pt x="20838" y="19156"/>
                    <a:pt x="20797" y="15889"/>
                  </a:cubicBezTo>
                  <a:cubicBezTo>
                    <a:pt x="20773" y="13947"/>
                    <a:pt x="20064" y="12000"/>
                    <a:pt x="18735" y="10588"/>
                  </a:cubicBezTo>
                  <a:cubicBezTo>
                    <a:pt x="16768" y="8504"/>
                    <a:pt x="14076" y="8061"/>
                    <a:pt x="11457" y="7303"/>
                  </a:cubicBezTo>
                  <a:cubicBezTo>
                    <a:pt x="8618" y="6483"/>
                    <a:pt x="5694" y="5548"/>
                    <a:pt x="3101" y="4091"/>
                  </a:cubicBezTo>
                  <a:cubicBezTo>
                    <a:pt x="1651" y="3278"/>
                    <a:pt x="610" y="166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2"/>
            <p:cNvSpPr/>
            <p:nvPr/>
          </p:nvSpPr>
          <p:spPr>
            <a:xfrm>
              <a:off x="7615427" y="-57773"/>
              <a:ext cx="1617153" cy="1423903"/>
            </a:xfrm>
            <a:custGeom>
              <a:rect b="b" l="l" r="r" t="t"/>
              <a:pathLst>
                <a:path extrusionOk="0" h="29377" w="33364">
                  <a:moveTo>
                    <a:pt x="445" y="1"/>
                  </a:moveTo>
                  <a:cubicBezTo>
                    <a:pt x="302" y="1"/>
                    <a:pt x="151" y="22"/>
                    <a:pt x="0" y="45"/>
                  </a:cubicBezTo>
                  <a:cubicBezTo>
                    <a:pt x="20" y="45"/>
                    <a:pt x="40" y="45"/>
                    <a:pt x="59" y="45"/>
                  </a:cubicBezTo>
                  <a:cubicBezTo>
                    <a:pt x="1683" y="45"/>
                    <a:pt x="3286" y="753"/>
                    <a:pt x="4752" y="1516"/>
                  </a:cubicBezTo>
                  <a:cubicBezTo>
                    <a:pt x="6898" y="2634"/>
                    <a:pt x="8961" y="4198"/>
                    <a:pt x="9958" y="6476"/>
                  </a:cubicBezTo>
                  <a:cubicBezTo>
                    <a:pt x="11006" y="8877"/>
                    <a:pt x="10827" y="11635"/>
                    <a:pt x="10366" y="14155"/>
                  </a:cubicBezTo>
                  <a:cubicBezTo>
                    <a:pt x="9736" y="17630"/>
                    <a:pt x="8407" y="21398"/>
                    <a:pt x="9345" y="24936"/>
                  </a:cubicBezTo>
                  <a:cubicBezTo>
                    <a:pt x="10154" y="27972"/>
                    <a:pt x="12727" y="29102"/>
                    <a:pt x="15471" y="29102"/>
                  </a:cubicBezTo>
                  <a:cubicBezTo>
                    <a:pt x="16424" y="29102"/>
                    <a:pt x="17398" y="28965"/>
                    <a:pt x="18326" y="28725"/>
                  </a:cubicBezTo>
                  <a:cubicBezTo>
                    <a:pt x="21248" y="27969"/>
                    <a:pt x="24215" y="26353"/>
                    <a:pt x="27227" y="26353"/>
                  </a:cubicBezTo>
                  <a:cubicBezTo>
                    <a:pt x="28335" y="26353"/>
                    <a:pt x="29450" y="26572"/>
                    <a:pt x="30570" y="27134"/>
                  </a:cubicBezTo>
                  <a:cubicBezTo>
                    <a:pt x="31647" y="27674"/>
                    <a:pt x="32599" y="28449"/>
                    <a:pt x="33364" y="29377"/>
                  </a:cubicBezTo>
                  <a:lnTo>
                    <a:pt x="33364" y="10"/>
                  </a:lnTo>
                  <a:lnTo>
                    <a:pt x="596" y="10"/>
                  </a:lnTo>
                  <a:cubicBezTo>
                    <a:pt x="547" y="4"/>
                    <a:pt x="49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2"/>
            <p:cNvSpPr/>
            <p:nvPr/>
          </p:nvSpPr>
          <p:spPr>
            <a:xfrm flipH="1">
              <a:off x="8233150" y="3499025"/>
              <a:ext cx="971410" cy="1673196"/>
            </a:xfrm>
            <a:custGeom>
              <a:rect b="b" l="l" r="r" t="t"/>
              <a:pathLst>
                <a:path extrusionOk="0" h="108140" w="62783">
                  <a:moveTo>
                    <a:pt x="5699" y="1"/>
                  </a:moveTo>
                  <a:cubicBezTo>
                    <a:pt x="3599" y="1"/>
                    <a:pt x="1440" y="820"/>
                    <a:pt x="0" y="2453"/>
                  </a:cubicBezTo>
                  <a:lnTo>
                    <a:pt x="0" y="108139"/>
                  </a:lnTo>
                  <a:lnTo>
                    <a:pt x="60641" y="108139"/>
                  </a:lnTo>
                  <a:cubicBezTo>
                    <a:pt x="62782" y="90176"/>
                    <a:pt x="55581" y="71699"/>
                    <a:pt x="42289" y="59369"/>
                  </a:cubicBezTo>
                  <a:cubicBezTo>
                    <a:pt x="34510" y="52155"/>
                    <a:pt x="25381" y="46379"/>
                    <a:pt x="19623" y="37235"/>
                  </a:cubicBezTo>
                  <a:cubicBezTo>
                    <a:pt x="13812" y="28009"/>
                    <a:pt x="11377" y="17474"/>
                    <a:pt x="12120" y="6634"/>
                  </a:cubicBezTo>
                  <a:cubicBezTo>
                    <a:pt x="12422" y="2202"/>
                    <a:pt x="9140" y="1"/>
                    <a:pt x="5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2"/>
            <p:cNvSpPr/>
            <p:nvPr/>
          </p:nvSpPr>
          <p:spPr>
            <a:xfrm rot="2700000">
              <a:off x="3363699" y="4610599"/>
              <a:ext cx="1999546" cy="1964513"/>
            </a:xfrm>
            <a:custGeom>
              <a:rect b="b" l="l" r="r" t="t"/>
              <a:pathLst>
                <a:path extrusionOk="0" h="43570" w="49385">
                  <a:moveTo>
                    <a:pt x="39467" y="1"/>
                  </a:moveTo>
                  <a:cubicBezTo>
                    <a:pt x="37216" y="1"/>
                    <a:pt x="35049" y="462"/>
                    <a:pt x="32886" y="989"/>
                  </a:cubicBezTo>
                  <a:cubicBezTo>
                    <a:pt x="30056" y="1680"/>
                    <a:pt x="27233" y="2367"/>
                    <a:pt x="24304" y="2517"/>
                  </a:cubicBezTo>
                  <a:cubicBezTo>
                    <a:pt x="22006" y="2636"/>
                    <a:pt x="19704" y="2696"/>
                    <a:pt x="17420" y="3038"/>
                  </a:cubicBezTo>
                  <a:cubicBezTo>
                    <a:pt x="10296" y="4107"/>
                    <a:pt x="5152" y="8009"/>
                    <a:pt x="1509" y="14060"/>
                  </a:cubicBezTo>
                  <a:cubicBezTo>
                    <a:pt x="526" y="15694"/>
                    <a:pt x="1" y="17481"/>
                    <a:pt x="300" y="19434"/>
                  </a:cubicBezTo>
                  <a:cubicBezTo>
                    <a:pt x="582" y="21273"/>
                    <a:pt x="559" y="23123"/>
                    <a:pt x="413" y="24966"/>
                  </a:cubicBezTo>
                  <a:cubicBezTo>
                    <a:pt x="270" y="26727"/>
                    <a:pt x="366" y="28453"/>
                    <a:pt x="725" y="30174"/>
                  </a:cubicBezTo>
                  <a:cubicBezTo>
                    <a:pt x="1246" y="32681"/>
                    <a:pt x="2558" y="34809"/>
                    <a:pt x="3873" y="36952"/>
                  </a:cubicBezTo>
                  <a:cubicBezTo>
                    <a:pt x="4976" y="38752"/>
                    <a:pt x="6421" y="40140"/>
                    <a:pt x="8303" y="41096"/>
                  </a:cubicBezTo>
                  <a:cubicBezTo>
                    <a:pt x="11574" y="42760"/>
                    <a:pt x="15028" y="43569"/>
                    <a:pt x="18163" y="43569"/>
                  </a:cubicBezTo>
                  <a:cubicBezTo>
                    <a:pt x="18346" y="43569"/>
                    <a:pt x="18528" y="43566"/>
                    <a:pt x="18708" y="43561"/>
                  </a:cubicBezTo>
                  <a:cubicBezTo>
                    <a:pt x="18874" y="43564"/>
                    <a:pt x="19039" y="43565"/>
                    <a:pt x="19203" y="43565"/>
                  </a:cubicBezTo>
                  <a:cubicBezTo>
                    <a:pt x="23825" y="43565"/>
                    <a:pt x="27699" y="42455"/>
                    <a:pt x="31560" y="41253"/>
                  </a:cubicBezTo>
                  <a:cubicBezTo>
                    <a:pt x="35217" y="40107"/>
                    <a:pt x="38243" y="38037"/>
                    <a:pt x="40703" y="35112"/>
                  </a:cubicBezTo>
                  <a:cubicBezTo>
                    <a:pt x="44147" y="31011"/>
                    <a:pt x="46581" y="26425"/>
                    <a:pt x="47747" y="21151"/>
                  </a:cubicBezTo>
                  <a:cubicBezTo>
                    <a:pt x="48670" y="16983"/>
                    <a:pt x="49384" y="12825"/>
                    <a:pt x="48986" y="8534"/>
                  </a:cubicBezTo>
                  <a:cubicBezTo>
                    <a:pt x="48554" y="3931"/>
                    <a:pt x="44333" y="62"/>
                    <a:pt x="39700" y="3"/>
                  </a:cubicBezTo>
                  <a:cubicBezTo>
                    <a:pt x="39622" y="2"/>
                    <a:pt x="39545" y="1"/>
                    <a:pt x="39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5" name="Google Shape;465;p62"/>
            <p:cNvGrpSpPr/>
            <p:nvPr/>
          </p:nvGrpSpPr>
          <p:grpSpPr>
            <a:xfrm>
              <a:off x="-420050" y="-204200"/>
              <a:ext cx="2280100" cy="1827450"/>
              <a:chOff x="-420050" y="-204200"/>
              <a:chExt cx="2280100" cy="1827450"/>
            </a:xfrm>
          </p:grpSpPr>
          <p:sp>
            <p:nvSpPr>
              <p:cNvPr id="466" name="Google Shape;466;p62"/>
              <p:cNvSpPr/>
              <p:nvPr/>
            </p:nvSpPr>
            <p:spPr>
              <a:xfrm>
                <a:off x="-420050" y="-204200"/>
                <a:ext cx="2280100" cy="1716775"/>
              </a:xfrm>
              <a:custGeom>
                <a:rect b="b" l="l" r="r" t="t"/>
                <a:pathLst>
                  <a:path extrusionOk="0" h="68671" w="91204">
                    <a:moveTo>
                      <a:pt x="56246" y="0"/>
                    </a:moveTo>
                    <a:cubicBezTo>
                      <a:pt x="46995" y="0"/>
                      <a:pt x="37746" y="803"/>
                      <a:pt x="28633" y="2401"/>
                    </a:cubicBezTo>
                    <a:cubicBezTo>
                      <a:pt x="21361" y="3677"/>
                      <a:pt x="13674" y="5750"/>
                      <a:pt x="8867" y="11358"/>
                    </a:cubicBezTo>
                    <a:cubicBezTo>
                      <a:pt x="5768" y="14973"/>
                      <a:pt x="4241" y="19657"/>
                      <a:pt x="3113" y="24285"/>
                    </a:cubicBezTo>
                    <a:cubicBezTo>
                      <a:pt x="2016" y="28780"/>
                      <a:pt x="1229" y="33352"/>
                      <a:pt x="755" y="37953"/>
                    </a:cubicBezTo>
                    <a:cubicBezTo>
                      <a:pt x="1" y="45270"/>
                      <a:pt x="1016" y="51523"/>
                      <a:pt x="5237" y="57599"/>
                    </a:cubicBezTo>
                    <a:cubicBezTo>
                      <a:pt x="9588" y="63865"/>
                      <a:pt x="17019" y="68447"/>
                      <a:pt x="24726" y="68664"/>
                    </a:cubicBezTo>
                    <a:cubicBezTo>
                      <a:pt x="24894" y="68668"/>
                      <a:pt x="25062" y="68671"/>
                      <a:pt x="25231" y="68671"/>
                    </a:cubicBezTo>
                    <a:cubicBezTo>
                      <a:pt x="30937" y="68671"/>
                      <a:pt x="36669" y="66004"/>
                      <a:pt x="40303" y="61708"/>
                    </a:cubicBezTo>
                    <a:cubicBezTo>
                      <a:pt x="41924" y="59788"/>
                      <a:pt x="43128" y="57543"/>
                      <a:pt x="43727" y="55066"/>
                    </a:cubicBezTo>
                    <a:cubicBezTo>
                      <a:pt x="44361" y="52438"/>
                      <a:pt x="44332" y="49702"/>
                      <a:pt x="44354" y="46997"/>
                    </a:cubicBezTo>
                    <a:cubicBezTo>
                      <a:pt x="44393" y="41853"/>
                      <a:pt x="44992" y="35973"/>
                      <a:pt x="49154" y="32948"/>
                    </a:cubicBezTo>
                    <a:cubicBezTo>
                      <a:pt x="52116" y="30793"/>
                      <a:pt x="56593" y="30355"/>
                      <a:pt x="58196" y="27062"/>
                    </a:cubicBezTo>
                    <a:cubicBezTo>
                      <a:pt x="59303" y="24788"/>
                      <a:pt x="59697" y="22486"/>
                      <a:pt x="62467" y="21600"/>
                    </a:cubicBezTo>
                    <a:cubicBezTo>
                      <a:pt x="63291" y="21337"/>
                      <a:pt x="64180" y="21254"/>
                      <a:pt x="65096" y="21254"/>
                    </a:cubicBezTo>
                    <a:cubicBezTo>
                      <a:pt x="66680" y="21254"/>
                      <a:pt x="68346" y="21503"/>
                      <a:pt x="69893" y="21503"/>
                    </a:cubicBezTo>
                    <a:cubicBezTo>
                      <a:pt x="70242" y="21503"/>
                      <a:pt x="70585" y="21490"/>
                      <a:pt x="70919" y="21459"/>
                    </a:cubicBezTo>
                    <a:cubicBezTo>
                      <a:pt x="77125" y="20888"/>
                      <a:pt x="83114" y="18092"/>
                      <a:pt x="87503" y="13664"/>
                    </a:cubicBezTo>
                    <a:cubicBezTo>
                      <a:pt x="88933" y="12224"/>
                      <a:pt x="90229" y="10552"/>
                      <a:pt x="90717" y="8583"/>
                    </a:cubicBezTo>
                    <a:cubicBezTo>
                      <a:pt x="91203" y="6615"/>
                      <a:pt x="90710" y="4299"/>
                      <a:pt x="89095" y="3069"/>
                    </a:cubicBezTo>
                    <a:cubicBezTo>
                      <a:pt x="88252" y="2425"/>
                      <a:pt x="87200" y="2133"/>
                      <a:pt x="86170" y="1887"/>
                    </a:cubicBezTo>
                    <a:cubicBezTo>
                      <a:pt x="80745" y="599"/>
                      <a:pt x="74761" y="978"/>
                      <a:pt x="69177" y="525"/>
                    </a:cubicBezTo>
                    <a:cubicBezTo>
                      <a:pt x="64876" y="175"/>
                      <a:pt x="60561" y="0"/>
                      <a:pt x="56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2"/>
              <p:cNvSpPr/>
              <p:nvPr/>
            </p:nvSpPr>
            <p:spPr>
              <a:xfrm>
                <a:off x="1105900" y="478550"/>
                <a:ext cx="174700" cy="108100"/>
              </a:xfrm>
              <a:custGeom>
                <a:rect b="b" l="l" r="r" t="t"/>
                <a:pathLst>
                  <a:path extrusionOk="0" h="4324" w="6988">
                    <a:moveTo>
                      <a:pt x="2923" y="0"/>
                    </a:moveTo>
                    <a:cubicBezTo>
                      <a:pt x="2038" y="0"/>
                      <a:pt x="1395" y="587"/>
                      <a:pt x="1037" y="1342"/>
                    </a:cubicBezTo>
                    <a:cubicBezTo>
                      <a:pt x="0" y="3529"/>
                      <a:pt x="840" y="4324"/>
                      <a:pt x="2058" y="4324"/>
                    </a:cubicBezTo>
                    <a:cubicBezTo>
                      <a:pt x="4028" y="4324"/>
                      <a:pt x="6988" y="2248"/>
                      <a:pt x="4619" y="619"/>
                    </a:cubicBezTo>
                    <a:cubicBezTo>
                      <a:pt x="3984" y="183"/>
                      <a:pt x="3416" y="0"/>
                      <a:pt x="2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2"/>
              <p:cNvSpPr/>
              <p:nvPr/>
            </p:nvSpPr>
            <p:spPr>
              <a:xfrm>
                <a:off x="651050" y="1472550"/>
                <a:ext cx="234000" cy="150700"/>
              </a:xfrm>
              <a:custGeom>
                <a:rect b="b" l="l" r="r" t="t"/>
                <a:pathLst>
                  <a:path extrusionOk="0" h="6028" w="9360">
                    <a:moveTo>
                      <a:pt x="3928" y="0"/>
                    </a:moveTo>
                    <a:cubicBezTo>
                      <a:pt x="2889" y="0"/>
                      <a:pt x="1876" y="522"/>
                      <a:pt x="1241" y="1859"/>
                    </a:cubicBezTo>
                    <a:cubicBezTo>
                      <a:pt x="1" y="4475"/>
                      <a:pt x="1885" y="6028"/>
                      <a:pt x="4041" y="6028"/>
                    </a:cubicBezTo>
                    <a:cubicBezTo>
                      <a:pt x="4897" y="6028"/>
                      <a:pt x="5796" y="5783"/>
                      <a:pt x="6559" y="5263"/>
                    </a:cubicBezTo>
                    <a:cubicBezTo>
                      <a:pt x="9360" y="3352"/>
                      <a:pt x="6562" y="0"/>
                      <a:pt x="39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2"/>
              <p:cNvSpPr/>
              <p:nvPr/>
            </p:nvSpPr>
            <p:spPr>
              <a:xfrm>
                <a:off x="1035300" y="523475"/>
                <a:ext cx="64825" cy="61775"/>
              </a:xfrm>
              <a:custGeom>
                <a:rect b="b" l="l" r="r" t="t"/>
                <a:pathLst>
                  <a:path extrusionOk="0" h="2471" w="2593">
                    <a:moveTo>
                      <a:pt x="1319" y="1"/>
                    </a:moveTo>
                    <a:cubicBezTo>
                      <a:pt x="988" y="1"/>
                      <a:pt x="665" y="111"/>
                      <a:pt x="424" y="311"/>
                    </a:cubicBezTo>
                    <a:cubicBezTo>
                      <a:pt x="191" y="503"/>
                      <a:pt x="35" y="780"/>
                      <a:pt x="21" y="1126"/>
                    </a:cubicBezTo>
                    <a:cubicBezTo>
                      <a:pt x="0" y="1575"/>
                      <a:pt x="48" y="2102"/>
                      <a:pt x="426" y="2350"/>
                    </a:cubicBezTo>
                    <a:cubicBezTo>
                      <a:pt x="552" y="2433"/>
                      <a:pt x="691" y="2470"/>
                      <a:pt x="835" y="2470"/>
                    </a:cubicBezTo>
                    <a:cubicBezTo>
                      <a:pt x="1632" y="2470"/>
                      <a:pt x="2592" y="1351"/>
                      <a:pt x="2428" y="651"/>
                    </a:cubicBezTo>
                    <a:cubicBezTo>
                      <a:pt x="2373" y="414"/>
                      <a:pt x="2164" y="244"/>
                      <a:pt x="1944" y="141"/>
                    </a:cubicBezTo>
                    <a:cubicBezTo>
                      <a:pt x="1745" y="46"/>
                      <a:pt x="1530" y="1"/>
                      <a:pt x="13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0" name="Google Shape;470;p62"/>
            <p:cNvSpPr/>
            <p:nvPr/>
          </p:nvSpPr>
          <p:spPr>
            <a:xfrm>
              <a:off x="-68050" y="-51900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2"/>
            <p:cNvSpPr/>
            <p:nvPr/>
          </p:nvSpPr>
          <p:spPr>
            <a:xfrm flipH="1">
              <a:off x="7313375" y="-908375"/>
              <a:ext cx="2343310" cy="2051185"/>
            </a:xfrm>
            <a:custGeom>
              <a:rect b="b" l="l" r="r" t="t"/>
              <a:pathLst>
                <a:path extrusionOk="0" h="71265" w="69960">
                  <a:moveTo>
                    <a:pt x="69719" y="0"/>
                  </a:moveTo>
                  <a:cubicBezTo>
                    <a:pt x="68440" y="4497"/>
                    <a:pt x="67114" y="9148"/>
                    <a:pt x="64603" y="13195"/>
                  </a:cubicBezTo>
                  <a:cubicBezTo>
                    <a:pt x="61822" y="17675"/>
                    <a:pt x="57828" y="20684"/>
                    <a:pt x="53642" y="21451"/>
                  </a:cubicBezTo>
                  <a:cubicBezTo>
                    <a:pt x="52117" y="21733"/>
                    <a:pt x="50466" y="21761"/>
                    <a:pt x="48844" y="21761"/>
                  </a:cubicBezTo>
                  <a:cubicBezTo>
                    <a:pt x="48639" y="21761"/>
                    <a:pt x="48434" y="21760"/>
                    <a:pt x="48230" y="21760"/>
                  </a:cubicBezTo>
                  <a:cubicBezTo>
                    <a:pt x="48017" y="21759"/>
                    <a:pt x="47805" y="21759"/>
                    <a:pt x="47592" y="21759"/>
                  </a:cubicBezTo>
                  <a:cubicBezTo>
                    <a:pt x="44134" y="21759"/>
                    <a:pt x="40640" y="21899"/>
                    <a:pt x="38369" y="24424"/>
                  </a:cubicBezTo>
                  <a:cubicBezTo>
                    <a:pt x="35565" y="27544"/>
                    <a:pt x="36547" y="32218"/>
                    <a:pt x="37416" y="36341"/>
                  </a:cubicBezTo>
                  <a:cubicBezTo>
                    <a:pt x="37557" y="37011"/>
                    <a:pt x="37692" y="37647"/>
                    <a:pt x="37812" y="38281"/>
                  </a:cubicBezTo>
                  <a:cubicBezTo>
                    <a:pt x="39735" y="48405"/>
                    <a:pt x="35935" y="59353"/>
                    <a:pt x="28356" y="65521"/>
                  </a:cubicBezTo>
                  <a:cubicBezTo>
                    <a:pt x="23874" y="69170"/>
                    <a:pt x="18203" y="71038"/>
                    <a:pt x="12621" y="71038"/>
                  </a:cubicBezTo>
                  <a:cubicBezTo>
                    <a:pt x="8190" y="71038"/>
                    <a:pt x="3816" y="69861"/>
                    <a:pt x="138" y="67463"/>
                  </a:cubicBezTo>
                  <a:lnTo>
                    <a:pt x="1" y="67672"/>
                  </a:lnTo>
                  <a:cubicBezTo>
                    <a:pt x="3595" y="70014"/>
                    <a:pt x="8007" y="71264"/>
                    <a:pt x="12593" y="71264"/>
                  </a:cubicBezTo>
                  <a:cubicBezTo>
                    <a:pt x="13223" y="71264"/>
                    <a:pt x="13859" y="71238"/>
                    <a:pt x="14503" y="71192"/>
                  </a:cubicBezTo>
                  <a:cubicBezTo>
                    <a:pt x="19680" y="70804"/>
                    <a:pt x="24656" y="68859"/>
                    <a:pt x="28519" y="65715"/>
                  </a:cubicBezTo>
                  <a:cubicBezTo>
                    <a:pt x="32346" y="62600"/>
                    <a:pt x="35268" y="58310"/>
                    <a:pt x="36963" y="53312"/>
                  </a:cubicBezTo>
                  <a:cubicBezTo>
                    <a:pt x="38626" y="48419"/>
                    <a:pt x="39005" y="43205"/>
                    <a:pt x="38060" y="38233"/>
                  </a:cubicBezTo>
                  <a:cubicBezTo>
                    <a:pt x="37940" y="37599"/>
                    <a:pt x="37801" y="36933"/>
                    <a:pt x="37664" y="36290"/>
                  </a:cubicBezTo>
                  <a:cubicBezTo>
                    <a:pt x="36765" y="32026"/>
                    <a:pt x="35837" y="27616"/>
                    <a:pt x="38555" y="24591"/>
                  </a:cubicBezTo>
                  <a:cubicBezTo>
                    <a:pt x="40780" y="22116"/>
                    <a:pt x="44121" y="22007"/>
                    <a:pt x="47693" y="22007"/>
                  </a:cubicBezTo>
                  <a:cubicBezTo>
                    <a:pt x="47871" y="22007"/>
                    <a:pt x="48050" y="22007"/>
                    <a:pt x="48230" y="22008"/>
                  </a:cubicBezTo>
                  <a:cubicBezTo>
                    <a:pt x="48460" y="22008"/>
                    <a:pt x="48691" y="22009"/>
                    <a:pt x="48923" y="22009"/>
                  </a:cubicBezTo>
                  <a:cubicBezTo>
                    <a:pt x="50531" y="22009"/>
                    <a:pt x="52167" y="21977"/>
                    <a:pt x="53688" y="21699"/>
                  </a:cubicBezTo>
                  <a:cubicBezTo>
                    <a:pt x="57941" y="20917"/>
                    <a:pt x="61998" y="17866"/>
                    <a:pt x="64816" y="13326"/>
                  </a:cubicBezTo>
                  <a:cubicBezTo>
                    <a:pt x="67345" y="9251"/>
                    <a:pt x="68675" y="4584"/>
                    <a:pt x="69960" y="69"/>
                  </a:cubicBezTo>
                  <a:lnTo>
                    <a:pt x="69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62"/>
          <p:cNvSpPr txBox="1"/>
          <p:nvPr>
            <p:ph type="title"/>
          </p:nvPr>
        </p:nvSpPr>
        <p:spPr>
          <a:xfrm>
            <a:off x="2048238" y="1313550"/>
            <a:ext cx="5047500" cy="1803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3" name="Google Shape;473;p62"/>
          <p:cNvSpPr txBox="1"/>
          <p:nvPr>
            <p:ph idx="1" type="subTitle"/>
          </p:nvPr>
        </p:nvSpPr>
        <p:spPr>
          <a:xfrm>
            <a:off x="2048266" y="3109149"/>
            <a:ext cx="5047500" cy="713400"/>
          </a:xfrm>
          <a:prstGeom prst="rect">
            <a:avLst/>
          </a:prstGeom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1" name="Google Shape;481;p6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82" name="Google Shape;482;p6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6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85" name="Google Shape;485;p6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6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88" name="Google Shape;488;p6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6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6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6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6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6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6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6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6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6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6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6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6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6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6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6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6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6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6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6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6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6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6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6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6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6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6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6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6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6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6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47" name="Google Shape;547;p6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49" name="Google Shape;549;p6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50" name="Google Shape;550;p6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51" name="Google Shape;551;p6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2" name="Google Shape;552;p6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6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6" name="Google Shape;556;p6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6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6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6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6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6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6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6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6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6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6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6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6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6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6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6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6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6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6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6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6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6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6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6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6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6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6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6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6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6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6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6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6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6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6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6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6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6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6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6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6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6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6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6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6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6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6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6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6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6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6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6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6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6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6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6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6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5" name="Google Shape;615;p6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17" name="Google Shape;617;p6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8" name="Google Shape;618;p6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9" name="Google Shape;619;p6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20" name="Google Shape;620;p6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6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6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6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6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6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6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6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6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6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6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6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6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6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6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6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6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6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6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6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6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6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6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6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6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6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6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6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6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6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6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6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6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6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6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6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6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6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6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6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6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6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6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6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6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6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6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6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6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6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6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6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6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6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6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6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6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6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6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6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6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6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84" name="Google Shape;684;p6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85" name="Google Shape;685;p6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86" name="Google Shape;686;p6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7" name="Google Shape;687;p6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6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6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6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2" name="Google Shape;692;p6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6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6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6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6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6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6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6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6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6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6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6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6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6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6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6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6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6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6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6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6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6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6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6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6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6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6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6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6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6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6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6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6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6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6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6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6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6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6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6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6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6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6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6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6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6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6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6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6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6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6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6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6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6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6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6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6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1" name="Google Shape;751;p6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53" name="Google Shape;753;p6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54" name="Google Shape;754;p6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55" name="Google Shape;755;p6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6" name="Google Shape;756;p6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6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9" name="Google Shape;759;p6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6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6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6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6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6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6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6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6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6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6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6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6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6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6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6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6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6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6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6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6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6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6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6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6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6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6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6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6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6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6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6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6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6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6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6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6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6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8" name="Google Shape;818;p6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20" name="Google Shape;820;p6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1" name="Google Shape;821;p6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2" name="Google Shape;822;p6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3" name="Google Shape;823;p6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oogle Shape;825;p7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6" name="Google Shape;826;p7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7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7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7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7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7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7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7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7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7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7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7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7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7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7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7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7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7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7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7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7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7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7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7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7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7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7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7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7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5" name="Google Shape;885;p7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6" name="Google Shape;886;p7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7" name="Google Shape;887;p7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8" name="Google Shape;888;p7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7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90" name="Google Shape;890;p7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91" name="Google Shape;891;p7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2" name="Google Shape;892;p7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7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5" name="Google Shape;895;p7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7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7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7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7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7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7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7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7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7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7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7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7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7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7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7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7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7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7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7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7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7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7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7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7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7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7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7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7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7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7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7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7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7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7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7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7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7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7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7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7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7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7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7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7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7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7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7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7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7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7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7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7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7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7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7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7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4" name="Google Shape;954;p7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5" name="Google Shape;955;p7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7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7" name="Google Shape;957;p7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7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7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1" name="Google Shape;961;p7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7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7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7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7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7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7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7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7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7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7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7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7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7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7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7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7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7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7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7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7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7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7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7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7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7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7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7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7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7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7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7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7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7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7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7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7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7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7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7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7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7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0" name="Google Shape;1020;p7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1" name="Google Shape;1021;p7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3" name="Google Shape;1023;p7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7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6" name="Google Shape;1026;p7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7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7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7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7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7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7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7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7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7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7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7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7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7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7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7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7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7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7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7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7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7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7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7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7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7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7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7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7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7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7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7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7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7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7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7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7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7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7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7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7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7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7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7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7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7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7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7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7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7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7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7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7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7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7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7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7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7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7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5" name="Google Shape;1085;p7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6" name="Google Shape;1086;p7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7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8" name="Google Shape;1088;p7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89" name="Google Shape;1089;p7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7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2" name="Google Shape;1092;p7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7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7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7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7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7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7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7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7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7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7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7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7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7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7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7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7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7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7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7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7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7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7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7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7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7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7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7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7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7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7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7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7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7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7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7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7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7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7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7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7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7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7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7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7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7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7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7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7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7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7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7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1" name="Google Shape;1151;p7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2" name="Google Shape;1152;p7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7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4" name="Google Shape;1154;p7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55" name="Google Shape;1155;p7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56" name="Google Shape;1156;p7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7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59" name="Google Shape;1159;p7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7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7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7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7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7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7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7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7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7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7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7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7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7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7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7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7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7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7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7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7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7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7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7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7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7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7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7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7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7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7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7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7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7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7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7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7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7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7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7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7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7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7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7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7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7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7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7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7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7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7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7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7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7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7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7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7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7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7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18" name="Google Shape;1218;p7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19" name="Google Shape;1219;p7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7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1" name="Google Shape;1221;p7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7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24" name="Google Shape;1224;p7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7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7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7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7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7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7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7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7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7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7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7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7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7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7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7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7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7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7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7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7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7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7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7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7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7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7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7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7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7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7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7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7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7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7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7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7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7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7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7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7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7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7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7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7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7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7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7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7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7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7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7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7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7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7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7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7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7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7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83" name="Google Shape;1283;p7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84" name="Google Shape;1284;p7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7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6" name="Google Shape;1286;p7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7" name="Google Shape;1287;p7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8" name="Google Shape;1288;p7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7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91" name="Google Shape;1291;p7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7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7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7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7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7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7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7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7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7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7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7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7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7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7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7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7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7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7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7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7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7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7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7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7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7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7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7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7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7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7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7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7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7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7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7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7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7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7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7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7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7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7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7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7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7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7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7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7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7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7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7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7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7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7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7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7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7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50" name="Google Shape;1350;p7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51" name="Google Shape;1351;p7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7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3" name="Google Shape;1353;p7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6" name="Google Shape;1356;p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7" name="Google Shape;135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1" name="Google Shape;1361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2" name="Google Shape;1362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p8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66" name="Google Shape;1366;p8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8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8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8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8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8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8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8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8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8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8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8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8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8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8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8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8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8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8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8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8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8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8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8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8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8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8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8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8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8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8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8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8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8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8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8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8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8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8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8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8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8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8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8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8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8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8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8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8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8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8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8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8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8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8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8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8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8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8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5" name="Google Shape;1425;p8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26" name="Google Shape;1426;p8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8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8" name="Google Shape;1428;p8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8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431;p8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32" name="Google Shape;1432;p8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8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8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8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8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8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8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8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8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8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8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8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8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8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8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8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8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8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8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8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8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8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8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8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8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8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8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8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8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8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8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8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8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8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8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8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8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8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8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8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8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8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8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8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8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8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8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8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8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8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8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8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8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8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8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8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8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8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8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91" name="Google Shape;1491;p8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92" name="Google Shape;1492;p8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8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94" name="Google Shape;1494;p8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8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97" name="Google Shape;1497;p8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8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8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8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8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8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8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8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8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8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8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8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8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8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8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8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8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8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8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8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8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8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8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8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8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8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8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8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8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8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8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8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8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8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8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8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8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8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8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8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8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8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8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8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8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8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8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8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8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8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8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8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8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8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8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8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8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8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8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6" name="Google Shape;1556;p8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57" name="Google Shape;1557;p8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8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9" name="Google Shape;1559;p8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0" name="Google Shape;1560;p8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8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63" name="Google Shape;1563;p8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8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8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8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8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8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8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8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8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8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8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8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8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8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8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8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8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8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8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8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8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8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8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8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8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8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8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8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8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8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8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8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8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8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8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8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8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8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8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8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8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8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8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8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8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8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8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8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8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8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8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8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8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8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8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8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8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8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8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22" name="Google Shape;1622;p8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23" name="Google Shape;1623;p8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8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8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27" name="Google Shape;1627;p8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8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8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31" name="Google Shape;1631;p8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32" name="Google Shape;1632;p8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8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8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8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8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8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8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8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8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8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8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8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8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8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8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8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8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8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8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8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8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8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8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8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8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8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8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8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8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8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8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8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8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8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8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8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8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8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8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8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8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8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8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8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8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8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8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8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8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91" name="Google Shape;1691;p8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8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3" name="Google Shape;1693;p8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4" name="Google Shape;1694;p8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8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6" name="Google Shape;1696;p8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8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8" name="Google Shape;1698;p8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8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8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02" name="Google Shape;1702;p8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03" name="Google Shape;1703;p8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8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8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8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8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8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8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8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8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8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8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8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8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8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8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8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8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8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8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8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8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8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8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8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8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8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8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8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8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8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8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8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8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8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8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8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8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8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8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8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8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8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8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8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8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8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8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8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8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8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8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8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8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8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8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8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8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8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8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62" name="Google Shape;1762;p8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8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4" name="Google Shape;1764;p8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5" name="Google Shape;1765;p8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766" name="Google Shape;1766;p8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8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8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8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8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8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8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8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8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8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8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8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8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8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8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8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8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8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8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8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8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8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8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8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8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8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8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8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8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8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8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8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8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8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8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8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8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8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8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8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8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8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8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8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8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8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8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8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8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8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8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8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8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8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8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8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8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8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8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8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8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8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8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8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1" name="Google Shape;1831;p8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32" name="Google Shape;1832;p8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8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34" name="Google Shape;1834;p8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5" name="Google Shape;1835;p8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8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8" name="Google Shape;1838;p8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9" name="Google Shape;1839;p8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8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8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8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8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8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8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8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8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8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8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8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8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8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8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8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8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8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8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8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8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8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8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8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8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8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8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8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8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8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8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8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8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8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8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8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8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8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8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8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8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8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8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8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8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8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8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8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8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8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8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8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8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8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8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4" name="Google Shape;1894;p8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5" name="Google Shape;1895;p8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8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8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8" name="Google Shape;1898;p8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8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0" name="Google Shape;1900;p8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01" name="Google Shape;1901;p8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2" name="Google Shape;1902;p8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03" name="Google Shape;1903;p8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4" name="Google Shape;1904;p8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05" name="Google Shape;1905;p8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6" name="Google Shape;1906;p8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09" name="Google Shape;1909;p8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10" name="Google Shape;1910;p8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1" name="Google Shape;1911;p8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2" name="Google Shape;1912;p8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3" name="Google Shape;1913;p8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4" name="Google Shape;1914;p8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5" name="Google Shape;1915;p8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6" name="Google Shape;1916;p8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7" name="Google Shape;1917;p8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8" name="Google Shape;1918;p8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9" name="Google Shape;1919;p8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0" name="Google Shape;1920;p8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1" name="Google Shape;1921;p8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2" name="Google Shape;1922;p8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3" name="Google Shape;1923;p8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4" name="Google Shape;1924;p8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5" name="Google Shape;1925;p8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6" name="Google Shape;1926;p8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7" name="Google Shape;1927;p8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8" name="Google Shape;1928;p8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9" name="Google Shape;1929;p8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0" name="Google Shape;1930;p8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1" name="Google Shape;1931;p8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2" name="Google Shape;1932;p8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3" name="Google Shape;1933;p8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4" name="Google Shape;1934;p8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5" name="Google Shape;1935;p8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6" name="Google Shape;1936;p8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7" name="Google Shape;1937;p8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8" name="Google Shape;1938;p8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9" name="Google Shape;1939;p8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0" name="Google Shape;1940;p8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1" name="Google Shape;1941;p8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2" name="Google Shape;1942;p8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8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8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8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6" name="Google Shape;1946;p8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7" name="Google Shape;1947;p8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8" name="Google Shape;1948;p8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9" name="Google Shape;1949;p8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0" name="Google Shape;1950;p8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1" name="Google Shape;1951;p8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8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3" name="Google Shape;1953;p8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4" name="Google Shape;1954;p8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5" name="Google Shape;1955;p8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6" name="Google Shape;1956;p8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7" name="Google Shape;1957;p8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8" name="Google Shape;1958;p8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9" name="Google Shape;1959;p8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0" name="Google Shape;1960;p8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1" name="Google Shape;1961;p8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2" name="Google Shape;1962;p8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3" name="Google Shape;1963;p8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4" name="Google Shape;1964;p8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5" name="Google Shape;1965;p8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6" name="Google Shape;1966;p8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7" name="Google Shape;1967;p8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8" name="Google Shape;1968;p8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69" name="Google Shape;1969;p8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8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1" name="Google Shape;1971;p8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72" name="Google Shape;1972;p8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3" name="Google Shape;1973;p8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74" name="Google Shape;1974;p8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5" name="Google Shape;1975;p8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76" name="Google Shape;1976;p8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7" name="Google Shape;1977;p8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78" name="Google Shape;1978;p8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9" name="Google Shape;1979;p8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82" name="Google Shape;1982;p9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83" name="Google Shape;1983;p9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4" name="Google Shape;1984;p9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5" name="Google Shape;1985;p9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6" name="Google Shape;1986;p9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7" name="Google Shape;1987;p9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8" name="Google Shape;1988;p9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9" name="Google Shape;1989;p9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0" name="Google Shape;1990;p9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1" name="Google Shape;1991;p9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2" name="Google Shape;1992;p9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3" name="Google Shape;1993;p9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4" name="Google Shape;1994;p9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5" name="Google Shape;1995;p9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6" name="Google Shape;1996;p9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7" name="Google Shape;1997;p9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8" name="Google Shape;1998;p9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9" name="Google Shape;1999;p9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0" name="Google Shape;2000;p9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1" name="Google Shape;2001;p9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2" name="Google Shape;2002;p9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3" name="Google Shape;2003;p9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4" name="Google Shape;2004;p9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5" name="Google Shape;2005;p9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6" name="Google Shape;2006;p9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7" name="Google Shape;2007;p9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8" name="Google Shape;2008;p9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9" name="Google Shape;2009;p9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0" name="Google Shape;2010;p9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1" name="Google Shape;2011;p9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2" name="Google Shape;2012;p9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3" name="Google Shape;2013;p9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4" name="Google Shape;2014;p9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5" name="Google Shape;2015;p9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6" name="Google Shape;2016;p9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7" name="Google Shape;2017;p9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8" name="Google Shape;2018;p9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9" name="Google Shape;2019;p9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0" name="Google Shape;2020;p9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1" name="Google Shape;2021;p9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2" name="Google Shape;2022;p9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3" name="Google Shape;2023;p9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4" name="Google Shape;2024;p9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5" name="Google Shape;2025;p9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6" name="Google Shape;2026;p9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7" name="Google Shape;2027;p9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8" name="Google Shape;2028;p9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9" name="Google Shape;2029;p9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0" name="Google Shape;2030;p9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1" name="Google Shape;2031;p9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2" name="Google Shape;2032;p9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3" name="Google Shape;2033;p9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4" name="Google Shape;2034;p9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5" name="Google Shape;2035;p9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6" name="Google Shape;2036;p9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7" name="Google Shape;2037;p9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8" name="Google Shape;2038;p9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9" name="Google Shape;2039;p9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0" name="Google Shape;2040;p9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1" name="Google Shape;2041;p9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42" name="Google Shape;2042;p9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9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4" name="Google Shape;2044;p9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2045" name="Google Shape;2045;p9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9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48" name="Google Shape;2048;p9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49" name="Google Shape;2049;p9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0" name="Google Shape;2050;p9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1" name="Google Shape;2051;p9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2" name="Google Shape;2052;p9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3" name="Google Shape;2053;p9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4" name="Google Shape;2054;p9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5" name="Google Shape;2055;p9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6" name="Google Shape;2056;p9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7" name="Google Shape;2057;p9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8" name="Google Shape;2058;p9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9" name="Google Shape;2059;p9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0" name="Google Shape;2060;p9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1" name="Google Shape;2061;p9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2" name="Google Shape;2062;p9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3" name="Google Shape;2063;p9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4" name="Google Shape;2064;p9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5" name="Google Shape;2065;p9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6" name="Google Shape;2066;p9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7" name="Google Shape;2067;p9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8" name="Google Shape;2068;p9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9" name="Google Shape;2069;p9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0" name="Google Shape;2070;p9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1" name="Google Shape;2071;p9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2" name="Google Shape;2072;p9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3" name="Google Shape;2073;p9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4" name="Google Shape;2074;p9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5" name="Google Shape;2075;p9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6" name="Google Shape;2076;p9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7" name="Google Shape;2077;p9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8" name="Google Shape;2078;p9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9" name="Google Shape;2079;p9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0" name="Google Shape;2080;p9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1" name="Google Shape;2081;p9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2" name="Google Shape;2082;p9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3" name="Google Shape;2083;p9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4" name="Google Shape;2084;p9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5" name="Google Shape;2085;p9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6" name="Google Shape;2086;p9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7" name="Google Shape;2087;p9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8" name="Google Shape;2088;p9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9" name="Google Shape;2089;p9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0" name="Google Shape;2090;p9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1" name="Google Shape;2091;p9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2" name="Google Shape;2092;p9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3" name="Google Shape;2093;p9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4" name="Google Shape;2094;p9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5" name="Google Shape;2095;p9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6" name="Google Shape;2096;p9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7" name="Google Shape;2097;p9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8" name="Google Shape;2098;p9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9" name="Google Shape;2099;p9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0" name="Google Shape;2100;p9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1" name="Google Shape;2101;p9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2" name="Google Shape;2102;p9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3" name="Google Shape;2103;p9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4" name="Google Shape;2104;p9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5" name="Google Shape;2105;p9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6" name="Google Shape;2106;p9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7" name="Google Shape;2107;p9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08" name="Google Shape;2108;p9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9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0" name="Google Shape;2110;p9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11" name="Google Shape;2111;p9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2" name="Google Shape;2112;p9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13" name="Google Shape;2113;p9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4" name="Google Shape;2114;p9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15" name="Google Shape;2115;p9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16" name="Google Shape;2116;p9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9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19" name="Google Shape;2119;p9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120" name="Google Shape;2120;p9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1" name="Google Shape;2121;p9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2" name="Google Shape;2122;p9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3" name="Google Shape;2123;p9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4" name="Google Shape;2124;p9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5" name="Google Shape;2125;p9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6" name="Google Shape;2126;p9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7" name="Google Shape;2127;p9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8" name="Google Shape;2128;p9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9" name="Google Shape;2129;p9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0" name="Google Shape;2130;p9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1" name="Google Shape;2131;p9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2" name="Google Shape;2132;p9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3" name="Google Shape;2133;p9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4" name="Google Shape;2134;p9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5" name="Google Shape;2135;p9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6" name="Google Shape;2136;p9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7" name="Google Shape;2137;p9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8" name="Google Shape;2138;p9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9" name="Google Shape;2139;p9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0" name="Google Shape;2140;p9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1" name="Google Shape;2141;p9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2" name="Google Shape;2142;p9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3" name="Google Shape;2143;p9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4" name="Google Shape;2144;p9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5" name="Google Shape;2145;p9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6" name="Google Shape;2146;p9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7" name="Google Shape;2147;p9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8" name="Google Shape;2148;p9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9" name="Google Shape;2149;p9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0" name="Google Shape;2150;p9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1" name="Google Shape;2151;p9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2" name="Google Shape;2152;p9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3" name="Google Shape;2153;p9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4" name="Google Shape;2154;p9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5" name="Google Shape;2155;p9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6" name="Google Shape;2156;p9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7" name="Google Shape;2157;p9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8" name="Google Shape;2158;p9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9" name="Google Shape;2159;p9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0" name="Google Shape;2160;p9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1" name="Google Shape;2161;p9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2" name="Google Shape;2162;p9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3" name="Google Shape;2163;p9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4" name="Google Shape;2164;p9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5" name="Google Shape;2165;p9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6" name="Google Shape;2166;p9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7" name="Google Shape;2167;p9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8" name="Google Shape;2168;p9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9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0" name="Google Shape;2170;p9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1" name="Google Shape;2171;p9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2" name="Google Shape;2172;p9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3" name="Google Shape;2173;p9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4" name="Google Shape;2174;p9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5" name="Google Shape;2175;p9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6" name="Google Shape;2176;p9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7" name="Google Shape;2177;p9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8" name="Google Shape;2178;p9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79" name="Google Shape;2179;p9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9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1" name="Google Shape;2181;p9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82" name="Google Shape;2182;p9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9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84" name="Google Shape;2184;p9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9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86" name="Google Shape;2186;p9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87" name="Google Shape;2187;p9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88" name="Google Shape;2188;p9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9" name="Google Shape;2189;p9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90" name="Google Shape;2190;p9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9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93" name="Google Shape;2193;p9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194" name="Google Shape;2194;p9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5" name="Google Shape;2195;p9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6" name="Google Shape;2196;p9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7" name="Google Shape;2197;p9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8" name="Google Shape;2198;p9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9" name="Google Shape;2199;p9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0" name="Google Shape;2200;p9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1" name="Google Shape;2201;p9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2" name="Google Shape;2202;p9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3" name="Google Shape;2203;p9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4" name="Google Shape;2204;p9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5" name="Google Shape;2205;p9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6" name="Google Shape;2206;p9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7" name="Google Shape;2207;p9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8" name="Google Shape;2208;p9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9" name="Google Shape;2209;p9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0" name="Google Shape;2210;p9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1" name="Google Shape;2211;p9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2" name="Google Shape;2212;p9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3" name="Google Shape;2213;p9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4" name="Google Shape;2214;p9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5" name="Google Shape;2215;p9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6" name="Google Shape;2216;p9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7" name="Google Shape;2217;p9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8" name="Google Shape;2218;p9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9" name="Google Shape;2219;p9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0" name="Google Shape;2220;p9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1" name="Google Shape;2221;p9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2" name="Google Shape;2222;p9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3" name="Google Shape;2223;p9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4" name="Google Shape;2224;p9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5" name="Google Shape;2225;p9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6" name="Google Shape;2226;p9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7" name="Google Shape;2227;p9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8" name="Google Shape;2228;p9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9" name="Google Shape;2229;p9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0" name="Google Shape;2230;p9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1" name="Google Shape;2231;p9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2" name="Google Shape;2232;p9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3" name="Google Shape;2233;p9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4" name="Google Shape;2234;p9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5" name="Google Shape;2235;p9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6" name="Google Shape;2236;p9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7" name="Google Shape;2237;p9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8" name="Google Shape;2238;p9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9" name="Google Shape;2239;p9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0" name="Google Shape;2240;p9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1" name="Google Shape;2241;p9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2" name="Google Shape;2242;p9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3" name="Google Shape;2243;p9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4" name="Google Shape;2244;p9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5" name="Google Shape;2245;p9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6" name="Google Shape;2246;p9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7" name="Google Shape;2247;p9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8" name="Google Shape;2248;p9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9" name="Google Shape;2249;p9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0" name="Google Shape;2250;p9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1" name="Google Shape;2251;p9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2" name="Google Shape;2252;p9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53" name="Google Shape;2253;p9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9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55" name="Google Shape;2255;p9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9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258" name="Google Shape;2258;p9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59" name="Google Shape;2259;p9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0" name="Google Shape;2260;p9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1" name="Google Shape;2261;p9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2" name="Google Shape;2262;p9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3" name="Google Shape;2263;p9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4" name="Google Shape;2264;p9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5" name="Google Shape;2265;p9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6" name="Google Shape;2266;p9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7" name="Google Shape;2267;p9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8" name="Google Shape;2268;p9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9" name="Google Shape;2269;p9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0" name="Google Shape;2270;p9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1" name="Google Shape;2271;p9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2" name="Google Shape;2272;p9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3" name="Google Shape;2273;p9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4" name="Google Shape;2274;p9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5" name="Google Shape;2275;p9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6" name="Google Shape;2276;p9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7" name="Google Shape;2277;p9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8" name="Google Shape;2278;p9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9" name="Google Shape;2279;p9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0" name="Google Shape;2280;p9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1" name="Google Shape;2281;p9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2" name="Google Shape;2282;p9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3" name="Google Shape;2283;p9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4" name="Google Shape;2284;p9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5" name="Google Shape;2285;p9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6" name="Google Shape;2286;p9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7" name="Google Shape;2287;p9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8" name="Google Shape;2288;p9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9" name="Google Shape;2289;p9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0" name="Google Shape;2290;p9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1" name="Google Shape;2291;p9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2" name="Google Shape;2292;p9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3" name="Google Shape;2293;p9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4" name="Google Shape;2294;p9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5" name="Google Shape;2295;p9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6" name="Google Shape;2296;p9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7" name="Google Shape;2297;p9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8" name="Google Shape;2298;p9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9" name="Google Shape;2299;p9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0" name="Google Shape;2300;p9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1" name="Google Shape;2301;p9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2" name="Google Shape;2302;p9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3" name="Google Shape;2303;p9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4" name="Google Shape;2304;p9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5" name="Google Shape;2305;p9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6" name="Google Shape;2306;p9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7" name="Google Shape;2307;p9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8" name="Google Shape;2308;p9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9" name="Google Shape;2309;p9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0" name="Google Shape;2310;p9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1" name="Google Shape;2311;p9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2" name="Google Shape;2312;p9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3" name="Google Shape;2313;p9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4" name="Google Shape;2314;p9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5" name="Google Shape;2315;p9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6" name="Google Shape;2316;p9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7" name="Google Shape;2317;p9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318" name="Google Shape;2318;p9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9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0" name="Google Shape;2320;p9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1" name="Google Shape;2321;p9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2" name="Google Shape;2322;p9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3" name="Google Shape;2323;p9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4" name="Google Shape;2324;p9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5" name="Google Shape;2325;p9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6" name="Google Shape;2326;p9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7" name="Google Shape;2327;p9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8" name="Google Shape;2328;p9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329" name="Google Shape;2329;p9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0" Type="http://schemas.openxmlformats.org/officeDocument/2006/relationships/theme" Target="../theme/theme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31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0.xml"/><Relationship Id="rId32" Type="http://schemas.openxmlformats.org/officeDocument/2006/relationships/theme" Target="../theme/theme2.xml"/><Relationship Id="rId20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775" y="282900"/>
            <a:ext cx="5681100" cy="2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utfit"/>
              <a:buNone/>
              <a:defRPr sz="6000">
                <a:solidFill>
                  <a:schemeClr val="lt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75" y="2629050"/>
            <a:ext cx="34935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●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○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■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●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○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■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●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○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strument Sans"/>
              <a:buChar char="■"/>
              <a:defRPr sz="1200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81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78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7">
          <p15:clr>
            <a:srgbClr val="E46962"/>
          </p15:clr>
        </p15:guide>
        <p15:guide id="6" pos="2913">
          <p15:clr>
            <a:srgbClr val="E46962"/>
          </p15:clr>
        </p15:guide>
        <p15:guide id="7" pos="568">
          <p15:clr>
            <a:srgbClr val="E46962"/>
          </p15:clr>
        </p15:guide>
        <p15:guide id="8" pos="635">
          <p15:clr>
            <a:srgbClr val="E46962"/>
          </p15:clr>
        </p15:guide>
        <p15:guide id="9" pos="4213">
          <p15:clr>
            <a:srgbClr val="E46962"/>
          </p15:clr>
        </p15:guide>
        <p15:guide id="10" pos="4280">
          <p15:clr>
            <a:srgbClr val="E46962"/>
          </p15:clr>
        </p15:guide>
        <p15:guide id="11" pos="3758">
          <p15:clr>
            <a:srgbClr val="E46962"/>
          </p15:clr>
        </p15:guide>
        <p15:guide id="12" pos="3825">
          <p15:clr>
            <a:srgbClr val="E46962"/>
          </p15:clr>
        </p15:guide>
        <p15:guide id="13" pos="1024">
          <p15:clr>
            <a:srgbClr val="E46962"/>
          </p15:clr>
        </p15:guide>
        <p15:guide id="14" pos="1091">
          <p15:clr>
            <a:srgbClr val="E46962"/>
          </p15:clr>
        </p15:guide>
        <p15:guide id="15" orient="horz" pos="245">
          <p15:clr>
            <a:srgbClr val="E46962"/>
          </p15:clr>
        </p15:guide>
        <p15:guide id="16" orient="horz" pos="2993">
          <p15:clr>
            <a:srgbClr val="E46962"/>
          </p15:clr>
        </p15:guide>
        <p15:guide id="17" orient="horz" pos="882">
          <p15:clr>
            <a:srgbClr val="E46962"/>
          </p15:clr>
        </p15:guide>
        <p15:guide id="18" orient="horz" pos="949">
          <p15:clr>
            <a:srgbClr val="E46962"/>
          </p15:clr>
        </p15:guide>
        <p15:guide id="19" orient="horz" pos="2289">
          <p15:clr>
            <a:srgbClr val="E46962"/>
          </p15:clr>
        </p15:guide>
        <p15:guide id="20" orient="horz" pos="2356">
          <p15:clr>
            <a:srgbClr val="E46962"/>
          </p15:clr>
        </p15:guide>
        <p15:guide id="21" pos="1479">
          <p15:clr>
            <a:srgbClr val="E46962"/>
          </p15:clr>
        </p15:guide>
        <p15:guide id="22" pos="1546">
          <p15:clr>
            <a:srgbClr val="E46962"/>
          </p15:clr>
        </p15:guide>
        <p15:guide id="23" pos="1935">
          <p15:clr>
            <a:srgbClr val="E46962"/>
          </p15:clr>
        </p15:guide>
        <p15:guide id="24" pos="2002">
          <p15:clr>
            <a:srgbClr val="E46962"/>
          </p15:clr>
        </p15:guide>
        <p15:guide id="25" pos="2391">
          <p15:clr>
            <a:srgbClr val="E46962"/>
          </p15:clr>
        </p15:guide>
        <p15:guide id="26" pos="2458">
          <p15:clr>
            <a:srgbClr val="E46962"/>
          </p15:clr>
        </p15:guide>
        <p15:guide id="27" pos="3302">
          <p15:clr>
            <a:srgbClr val="E46962"/>
          </p15:clr>
        </p15:guide>
        <p15:guide id="28" pos="3369">
          <p15:clr>
            <a:srgbClr val="E46962"/>
          </p15:clr>
        </p15:guide>
        <p15:guide id="29" pos="4669">
          <p15:clr>
            <a:srgbClr val="E46962"/>
          </p15:clr>
        </p15:guide>
        <p15:guide id="30" pos="4736">
          <p15:clr>
            <a:srgbClr val="E46962"/>
          </p15:clr>
        </p15:guide>
        <p15:guide id="31" pos="5125">
          <p15:clr>
            <a:srgbClr val="E46962"/>
          </p15:clr>
        </p15:guide>
        <p15:guide id="32" pos="5192">
          <p15:clr>
            <a:srgbClr val="E46962"/>
          </p15:clr>
        </p15:guide>
        <p15:guide id="33" orient="horz" pos="1585">
          <p15:clr>
            <a:srgbClr val="E46962"/>
          </p15:clr>
        </p15:guide>
        <p15:guide id="34" orient="horz" pos="1653">
          <p15:clr>
            <a:srgbClr val="E46962"/>
          </p15:clr>
        </p15:guide>
        <p15:guide id="35" orient="horz" pos="2909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76" name="Google Shape;47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" name="Google Shape;2334;p95"/>
          <p:cNvGrpSpPr/>
          <p:nvPr/>
        </p:nvGrpSpPr>
        <p:grpSpPr>
          <a:xfrm>
            <a:off x="7025247" y="596052"/>
            <a:ext cx="1816015" cy="1302091"/>
            <a:chOff x="1209150" y="2242475"/>
            <a:chExt cx="1258500" cy="902350"/>
          </a:xfrm>
        </p:grpSpPr>
        <p:sp>
          <p:nvSpPr>
            <p:cNvPr id="2335" name="Google Shape;2335;p95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FE599"/>
            </a:solidFill>
            <a:ln cap="flat" cmpd="sng" w="275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1925" lIns="131925" spcFirstLastPara="1" rIns="131925" wrap="square" tIns="1319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0"/>
            </a:p>
          </p:txBody>
        </p:sp>
        <p:sp>
          <p:nvSpPr>
            <p:cNvPr id="2336" name="Google Shape;2336;p95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rgbClr val="FFE599"/>
            </a:solidFill>
            <a:ln cap="flat" cmpd="sng" w="275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1925" lIns="131925" spcFirstLastPara="1" rIns="131925" wrap="square" tIns="1319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20"/>
            </a:p>
          </p:txBody>
        </p:sp>
        <p:cxnSp>
          <p:nvCxnSpPr>
            <p:cNvPr id="2337" name="Google Shape;2337;p95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82466" rotWithShape="0" algn="bl" dir="5400000" dist="27489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2338" name="Google Shape;2338;p95"/>
          <p:cNvSpPr txBox="1"/>
          <p:nvPr>
            <p:ph idx="3" type="body"/>
          </p:nvPr>
        </p:nvSpPr>
        <p:spPr>
          <a:xfrm>
            <a:off x="167325" y="-39600"/>
            <a:ext cx="2290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Web Scraping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9" name="Google Shape;2339;p95"/>
          <p:cNvPicPr preferRelativeResize="0"/>
          <p:nvPr/>
        </p:nvPicPr>
        <p:blipFill rotWithShape="1">
          <a:blip r:embed="rId3">
            <a:alphaModFix/>
          </a:blip>
          <a:srcRect b="27478" l="21620" r="21243" t="19728"/>
          <a:stretch/>
        </p:blipFill>
        <p:spPr>
          <a:xfrm>
            <a:off x="7243249" y="814388"/>
            <a:ext cx="1379995" cy="865409"/>
          </a:xfrm>
          <a:prstGeom prst="rect">
            <a:avLst/>
          </a:prstGeom>
          <a:noFill/>
          <a:ln>
            <a:noFill/>
          </a:ln>
          <a:effectLst>
            <a:outerShdw blurRad="82466" rotWithShape="0" algn="bl" dir="5400000" dist="27489">
              <a:srgbClr val="000000">
                <a:alpha val="60000"/>
              </a:srgbClr>
            </a:outerShdw>
          </a:effectLst>
        </p:spPr>
      </p:pic>
      <p:sp>
        <p:nvSpPr>
          <p:cNvPr id="2340" name="Google Shape;2340;p95"/>
          <p:cNvSpPr/>
          <p:nvPr/>
        </p:nvSpPr>
        <p:spPr>
          <a:xfrm>
            <a:off x="543025" y="2105600"/>
            <a:ext cx="3800700" cy="1377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6354" rotWithShape="0" algn="bl" dist="18785">
              <a:srgbClr val="000000">
                <a:alpha val="11000"/>
              </a:srgbClr>
            </a:outerShdw>
          </a:effectLst>
        </p:spPr>
        <p:txBody>
          <a:bodyPr anchorCtr="0" anchor="ctr" bIns="90175" lIns="90175" spcFirstLastPara="1" rIns="90175" wrap="square" tIns="90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/>
          </a:p>
        </p:txBody>
      </p:sp>
      <p:grpSp>
        <p:nvGrpSpPr>
          <p:cNvPr id="2341" name="Google Shape;2341;p95"/>
          <p:cNvGrpSpPr/>
          <p:nvPr/>
        </p:nvGrpSpPr>
        <p:grpSpPr>
          <a:xfrm>
            <a:off x="612257" y="2205545"/>
            <a:ext cx="274010" cy="67449"/>
            <a:chOff x="1240925" y="1619925"/>
            <a:chExt cx="277873" cy="68400"/>
          </a:xfrm>
        </p:grpSpPr>
        <p:sp>
          <p:nvSpPr>
            <p:cNvPr id="2342" name="Google Shape;2342;p95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0175" lIns="90175" spcFirstLastPara="1" rIns="90175" wrap="square" tIns="90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80"/>
            </a:p>
          </p:txBody>
        </p:sp>
        <p:sp>
          <p:nvSpPr>
            <p:cNvPr id="2343" name="Google Shape;2343;p95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0175" lIns="90175" spcFirstLastPara="1" rIns="90175" wrap="square" tIns="90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80"/>
            </a:p>
          </p:txBody>
        </p:sp>
        <p:sp>
          <p:nvSpPr>
            <p:cNvPr id="2344" name="Google Shape;2344;p95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0175" lIns="90175" spcFirstLastPara="1" rIns="90175" wrap="square" tIns="90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80"/>
            </a:p>
          </p:txBody>
        </p:sp>
      </p:grpSp>
      <p:sp>
        <p:nvSpPr>
          <p:cNvPr id="2345" name="Google Shape;2345;p95"/>
          <p:cNvSpPr txBox="1"/>
          <p:nvPr/>
        </p:nvSpPr>
        <p:spPr>
          <a:xfrm>
            <a:off x="619225" y="2330425"/>
            <a:ext cx="36213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175" lIns="90175" spcFirstLastPara="1" rIns="90175" wrap="square" tIns="90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None/>
            </a:pPr>
            <a:r>
              <a:rPr lang="en" sz="246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Learn How to get real data from any website</a:t>
            </a:r>
            <a:endParaRPr sz="2465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None/>
            </a:pPr>
            <a:r>
              <a:t/>
            </a:r>
            <a:endParaRPr b="1" sz="2465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46" name="Google Shape;2346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427" y="2105600"/>
            <a:ext cx="3853550" cy="2587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95"/>
          <p:cNvSpPr/>
          <p:nvPr/>
        </p:nvSpPr>
        <p:spPr>
          <a:xfrm>
            <a:off x="114300" y="391500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8" name="Google Shape;2348;p95"/>
          <p:cNvGrpSpPr/>
          <p:nvPr/>
        </p:nvGrpSpPr>
        <p:grpSpPr>
          <a:xfrm>
            <a:off x="6266925" y="622063"/>
            <a:ext cx="429650" cy="431375"/>
            <a:chOff x="6684050" y="721788"/>
            <a:chExt cx="429650" cy="431375"/>
          </a:xfrm>
        </p:grpSpPr>
        <p:sp>
          <p:nvSpPr>
            <p:cNvPr id="2349" name="Google Shape;2349;p95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50" name="Google Shape;2350;p95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351" name="Google Shape;2351;p95"/>
          <p:cNvCxnSpPr/>
          <p:nvPr/>
        </p:nvCxnSpPr>
        <p:spPr>
          <a:xfrm rot="10800000">
            <a:off x="4794900" y="478363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2" name="Google Shape;2352;p95"/>
          <p:cNvSpPr txBox="1"/>
          <p:nvPr>
            <p:ph idx="4294967295" type="title"/>
          </p:nvPr>
        </p:nvSpPr>
        <p:spPr>
          <a:xfrm>
            <a:off x="543025" y="583625"/>
            <a:ext cx="43824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Intro to Web Scraping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" name="Google Shape;235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65" y="3902737"/>
            <a:ext cx="1016926" cy="10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8" name="Google Shape;2358;p96"/>
          <p:cNvSpPr txBox="1"/>
          <p:nvPr/>
        </p:nvSpPr>
        <p:spPr>
          <a:xfrm>
            <a:off x="1748700" y="2992275"/>
            <a:ext cx="564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2359" name="Google Shape;235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572" y="280450"/>
            <a:ext cx="1140535" cy="1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0" name="Google Shape;2360;p96"/>
          <p:cNvPicPr preferRelativeResize="0"/>
          <p:nvPr/>
        </p:nvPicPr>
        <p:blipFill rotWithShape="1">
          <a:blip r:embed="rId5">
            <a:alphaModFix/>
          </a:blip>
          <a:srcRect b="23405" l="17955" r="19634" t="4041"/>
          <a:stretch/>
        </p:blipFill>
        <p:spPr>
          <a:xfrm>
            <a:off x="2797350" y="-649075"/>
            <a:ext cx="3775253" cy="29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0525" y="0"/>
            <a:ext cx="17425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2" name="Google Shape;2362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3925" y="0"/>
            <a:ext cx="161007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2775" y="0"/>
            <a:ext cx="21200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4" name="Google Shape;2364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8125" y="0"/>
            <a:ext cx="26074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7524" y="0"/>
            <a:ext cx="16770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6" name="Google Shape;2366;p96"/>
          <p:cNvSpPr/>
          <p:nvPr/>
        </p:nvSpPr>
        <p:spPr>
          <a:xfrm>
            <a:off x="130175" y="149225"/>
            <a:ext cx="8826600" cy="48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96"/>
          <p:cNvSpPr txBox="1"/>
          <p:nvPr/>
        </p:nvSpPr>
        <p:spPr>
          <a:xfrm>
            <a:off x="-60750" y="280450"/>
            <a:ext cx="5144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C4587"/>
                </a:solidFill>
                <a:latin typeface="Urbanist"/>
                <a:ea typeface="Urbanist"/>
                <a:cs typeface="Urbanist"/>
                <a:sym typeface="Urbanist"/>
              </a:rPr>
              <a:t>Workshop/Event </a:t>
            </a:r>
            <a:endParaRPr b="1" sz="3500">
              <a:solidFill>
                <a:srgbClr val="1C4587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C4587"/>
                </a:solidFill>
                <a:latin typeface="Urbanist"/>
                <a:ea typeface="Urbanist"/>
                <a:cs typeface="Urbanist"/>
                <a:sym typeface="Urbanist"/>
              </a:rPr>
              <a:t>Attendance</a:t>
            </a:r>
            <a:endParaRPr sz="35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2368" name="Google Shape;2368;p96"/>
          <p:cNvPicPr preferRelativeResize="0"/>
          <p:nvPr/>
        </p:nvPicPr>
        <p:blipFill rotWithShape="1">
          <a:blip r:embed="rId7">
            <a:alphaModFix/>
          </a:blip>
          <a:srcRect b="6148" l="6148" r="6148" t="6148"/>
          <a:stretch/>
        </p:blipFill>
        <p:spPr>
          <a:xfrm>
            <a:off x="917675" y="1471300"/>
            <a:ext cx="3187851" cy="318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9" name="Google Shape;2369;p96"/>
          <p:cNvSpPr txBox="1"/>
          <p:nvPr/>
        </p:nvSpPr>
        <p:spPr>
          <a:xfrm>
            <a:off x="5055825" y="280450"/>
            <a:ext cx="331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C4587"/>
                </a:solidFill>
                <a:latin typeface="Urbanist"/>
                <a:ea typeface="Urbanist"/>
                <a:cs typeface="Urbanist"/>
                <a:sym typeface="Urbanist"/>
              </a:rPr>
              <a:t>Membership </a:t>
            </a:r>
            <a:endParaRPr b="1" sz="3500">
              <a:solidFill>
                <a:srgbClr val="1C4587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C4587"/>
                </a:solidFill>
                <a:latin typeface="Urbanist"/>
                <a:ea typeface="Urbanist"/>
                <a:cs typeface="Urbanist"/>
                <a:sym typeface="Urbanist"/>
              </a:rPr>
              <a:t>Form</a:t>
            </a:r>
            <a:endParaRPr sz="3500">
              <a:solidFill>
                <a:schemeClr val="lt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2370" name="Google Shape;2370;p96"/>
          <p:cNvPicPr preferRelativeResize="0"/>
          <p:nvPr/>
        </p:nvPicPr>
        <p:blipFill rotWithShape="1">
          <a:blip r:embed="rId8">
            <a:alphaModFix/>
          </a:blip>
          <a:srcRect b="6293" l="6293" r="6293" t="6293"/>
          <a:stretch/>
        </p:blipFill>
        <p:spPr>
          <a:xfrm>
            <a:off x="5150600" y="1502950"/>
            <a:ext cx="3124550" cy="31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1" name="Google Shape;2371;p96"/>
          <p:cNvSpPr/>
          <p:nvPr/>
        </p:nvSpPr>
        <p:spPr>
          <a:xfrm>
            <a:off x="2194175" y="2717075"/>
            <a:ext cx="644100" cy="6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96"/>
          <p:cNvSpPr/>
          <p:nvPr/>
        </p:nvSpPr>
        <p:spPr>
          <a:xfrm>
            <a:off x="6390825" y="2717075"/>
            <a:ext cx="644100" cy="69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3" name="Google Shape;2373;p96"/>
          <p:cNvPicPr preferRelativeResize="0"/>
          <p:nvPr/>
        </p:nvPicPr>
        <p:blipFill rotWithShape="1">
          <a:blip r:embed="rId9">
            <a:alphaModFix/>
          </a:blip>
          <a:srcRect b="27478" l="21620" r="21243" t="19728"/>
          <a:stretch/>
        </p:blipFill>
        <p:spPr>
          <a:xfrm>
            <a:off x="2184936" y="2832725"/>
            <a:ext cx="662567" cy="415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pic>
      <p:pic>
        <p:nvPicPr>
          <p:cNvPr id="2374" name="Google Shape;2374;p96"/>
          <p:cNvPicPr preferRelativeResize="0"/>
          <p:nvPr/>
        </p:nvPicPr>
        <p:blipFill rotWithShape="1">
          <a:blip r:embed="rId9">
            <a:alphaModFix/>
          </a:blip>
          <a:srcRect b="27478" l="21620" r="21243" t="19728"/>
          <a:stretch/>
        </p:blipFill>
        <p:spPr>
          <a:xfrm>
            <a:off x="6387784" y="2832725"/>
            <a:ext cx="662567" cy="4154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97"/>
          <p:cNvSpPr/>
          <p:nvPr/>
        </p:nvSpPr>
        <p:spPr>
          <a:xfrm>
            <a:off x="715800" y="1622200"/>
            <a:ext cx="8335800" cy="1499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80" name="Google Shape;2380;p97"/>
          <p:cNvSpPr/>
          <p:nvPr/>
        </p:nvSpPr>
        <p:spPr>
          <a:xfrm>
            <a:off x="167325" y="428900"/>
            <a:ext cx="73725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97"/>
          <p:cNvSpPr txBox="1"/>
          <p:nvPr>
            <p:ph type="title"/>
          </p:nvPr>
        </p:nvSpPr>
        <p:spPr>
          <a:xfrm>
            <a:off x="209775" y="468575"/>
            <a:ext cx="7999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Scraping?</a:t>
            </a:r>
            <a:endParaRPr/>
          </a:p>
        </p:txBody>
      </p:sp>
      <p:sp>
        <p:nvSpPr>
          <p:cNvPr id="2382" name="Google Shape;2382;p97"/>
          <p:cNvSpPr txBox="1"/>
          <p:nvPr>
            <p:ph idx="2" type="body"/>
          </p:nvPr>
        </p:nvSpPr>
        <p:spPr>
          <a:xfrm>
            <a:off x="167325" y="-39600"/>
            <a:ext cx="1956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 Workshop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97"/>
          <p:cNvSpPr txBox="1"/>
          <p:nvPr/>
        </p:nvSpPr>
        <p:spPr>
          <a:xfrm>
            <a:off x="808200" y="1622195"/>
            <a:ext cx="83358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D3D3D"/>
                </a:solidFill>
                <a:latin typeface="Outfit"/>
                <a:ea typeface="Outfit"/>
                <a:cs typeface="Outfit"/>
                <a:sym typeface="Outfit"/>
              </a:rPr>
              <a:t>Getting data directly from websites automatically</a:t>
            </a:r>
            <a:endParaRPr sz="2900">
              <a:solidFill>
                <a:srgbClr val="3D3D3D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D3D3D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D3D3D"/>
                </a:solidFill>
                <a:latin typeface="Outfit"/>
                <a:ea typeface="Outfit"/>
                <a:cs typeface="Outfit"/>
                <a:sym typeface="Outfit"/>
              </a:rPr>
              <a:t>One of the best ways to get data for a project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384" name="Google Shape;238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450" y="3248075"/>
            <a:ext cx="3430800" cy="1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5" name="Google Shape;238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527" y="3248077"/>
            <a:ext cx="1781125" cy="17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6" name="Google Shape;2386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0" y="1708958"/>
            <a:ext cx="524200" cy="5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7" name="Google Shape;2387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0" y="2447200"/>
            <a:ext cx="524200" cy="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98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98"/>
          <p:cNvSpPr/>
          <p:nvPr/>
        </p:nvSpPr>
        <p:spPr>
          <a:xfrm>
            <a:off x="1170750" y="1518600"/>
            <a:ext cx="24771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4" name="Google Shape;2394;p98"/>
          <p:cNvGrpSpPr/>
          <p:nvPr/>
        </p:nvGrpSpPr>
        <p:grpSpPr>
          <a:xfrm>
            <a:off x="1240925" y="1619925"/>
            <a:ext cx="277873" cy="68400"/>
            <a:chOff x="1240925" y="1619925"/>
            <a:chExt cx="277873" cy="68400"/>
          </a:xfrm>
        </p:grpSpPr>
        <p:sp>
          <p:nvSpPr>
            <p:cNvPr id="2395" name="Google Shape;2395;p98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98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98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8" name="Google Shape;2398;p98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399" name="Google Shape;2399;p98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00" name="Google Shape;2400;p98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01" name="Google Shape;2401;p98"/>
          <p:cNvSpPr/>
          <p:nvPr/>
        </p:nvSpPr>
        <p:spPr>
          <a:xfrm>
            <a:off x="5467950" y="1518600"/>
            <a:ext cx="3103500" cy="325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402" name="Google Shape;2402;p98"/>
          <p:cNvSpPr txBox="1"/>
          <p:nvPr>
            <p:ph idx="2" type="body"/>
          </p:nvPr>
        </p:nvSpPr>
        <p:spPr>
          <a:xfrm>
            <a:off x="167325" y="-39600"/>
            <a:ext cx="278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Web Scraping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3" name="Google Shape;2403;p98"/>
          <p:cNvCxnSpPr/>
          <p:nvPr/>
        </p:nvCxnSpPr>
        <p:spPr>
          <a:xfrm rot="10800000">
            <a:off x="6490425" y="578075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4" name="Google Shape;2404;p98"/>
          <p:cNvSpPr txBox="1"/>
          <p:nvPr/>
        </p:nvSpPr>
        <p:spPr>
          <a:xfrm>
            <a:off x="5496150" y="1677225"/>
            <a:ext cx="304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Gather information not readily available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Monitor Change Over Time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5" name="Google Shape;2405;p98"/>
          <p:cNvSpPr txBox="1"/>
          <p:nvPr/>
        </p:nvSpPr>
        <p:spPr>
          <a:xfrm>
            <a:off x="1170750" y="1746600"/>
            <a:ext cx="23532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Automate Data Collection</a:t>
            </a:r>
            <a:endParaRPr b="1"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06" name="Google Shape;2406;p98"/>
          <p:cNvGrpSpPr/>
          <p:nvPr/>
        </p:nvGrpSpPr>
        <p:grpSpPr>
          <a:xfrm>
            <a:off x="3750509" y="1738413"/>
            <a:ext cx="1642980" cy="1139694"/>
            <a:chOff x="-1501353" y="1025810"/>
            <a:chExt cx="1717700" cy="1191525"/>
          </a:xfrm>
        </p:grpSpPr>
        <p:sp>
          <p:nvSpPr>
            <p:cNvPr id="2407" name="Google Shape;2407;p98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8" name="Google Shape;2408;p98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9" name="Google Shape;2409;p98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0" name="Google Shape;2410;p98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1" name="Google Shape;2411;p98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12" name="Google Shape;2412;p98"/>
          <p:cNvSpPr txBox="1"/>
          <p:nvPr>
            <p:ph type="title"/>
          </p:nvPr>
        </p:nvSpPr>
        <p:spPr>
          <a:xfrm>
            <a:off x="1594075" y="683338"/>
            <a:ext cx="49662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Why Learn Web Scraping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99"/>
          <p:cNvSpPr txBox="1"/>
          <p:nvPr>
            <p:ph type="title"/>
          </p:nvPr>
        </p:nvSpPr>
        <p:spPr>
          <a:xfrm>
            <a:off x="80925" y="312588"/>
            <a:ext cx="60102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 for Web Scraping</a:t>
            </a:r>
            <a:endParaRPr/>
          </a:p>
        </p:txBody>
      </p:sp>
      <p:sp>
        <p:nvSpPr>
          <p:cNvPr id="2418" name="Google Shape;2418;p99"/>
          <p:cNvSpPr txBox="1"/>
          <p:nvPr>
            <p:ph idx="2" type="body"/>
          </p:nvPr>
        </p:nvSpPr>
        <p:spPr>
          <a:xfrm>
            <a:off x="167325" y="-39600"/>
            <a:ext cx="1844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Workshop</a:t>
            </a:r>
            <a:endParaRPr/>
          </a:p>
        </p:txBody>
      </p:sp>
      <p:pic>
        <p:nvPicPr>
          <p:cNvPr id="2419" name="Google Shape;241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236651"/>
            <a:ext cx="3534323" cy="15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0" name="Google Shape;2420;p99"/>
          <p:cNvSpPr txBox="1"/>
          <p:nvPr/>
        </p:nvSpPr>
        <p:spPr>
          <a:xfrm>
            <a:off x="596763" y="3910375"/>
            <a:ext cx="30984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Beautiful Soup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21" name="Google Shape;2421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6221" y="2236650"/>
            <a:ext cx="1250675" cy="16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2" name="Google Shape;2422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359" y="2236650"/>
            <a:ext cx="1534644" cy="16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3" name="Google Shape;2423;p99"/>
          <p:cNvSpPr txBox="1"/>
          <p:nvPr/>
        </p:nvSpPr>
        <p:spPr>
          <a:xfrm>
            <a:off x="7184995" y="3841050"/>
            <a:ext cx="1844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Requests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4" name="Google Shape;2424;p99"/>
          <p:cNvSpPr txBox="1"/>
          <p:nvPr/>
        </p:nvSpPr>
        <p:spPr>
          <a:xfrm>
            <a:off x="4638345" y="3910375"/>
            <a:ext cx="1844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Selenium</a:t>
            </a:r>
            <a:endParaRPr b="1" sz="2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100"/>
          <p:cNvSpPr txBox="1"/>
          <p:nvPr>
            <p:ph idx="2" type="subTitle"/>
          </p:nvPr>
        </p:nvSpPr>
        <p:spPr>
          <a:xfrm>
            <a:off x="475075" y="2926700"/>
            <a:ext cx="79500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>
                <a:latin typeface="Lexend"/>
                <a:ea typeface="Lexend"/>
                <a:cs typeface="Lexend"/>
                <a:sym typeface="Lexend"/>
              </a:rPr>
              <a:t>Request</a:t>
            </a:r>
            <a:r>
              <a:rPr lang="en" sz="2300"/>
              <a:t>: Send a request to a website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>
                <a:latin typeface="Lexend"/>
                <a:ea typeface="Lexend"/>
                <a:cs typeface="Lexend"/>
                <a:sym typeface="Lexend"/>
              </a:rPr>
              <a:t>Parse</a:t>
            </a:r>
            <a:r>
              <a:rPr lang="en" sz="2300"/>
              <a:t>: Use selenium or Beautiful Soup to parse the </a:t>
            </a:r>
            <a:r>
              <a:rPr lang="en" sz="2300"/>
              <a:t>HTML</a:t>
            </a:r>
            <a:r>
              <a:rPr lang="en" sz="2300"/>
              <a:t> of the website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" sz="2300">
                <a:latin typeface="Lexend"/>
                <a:ea typeface="Lexend"/>
                <a:cs typeface="Lexend"/>
                <a:sym typeface="Lexend"/>
              </a:rPr>
              <a:t>Extract</a:t>
            </a:r>
            <a:r>
              <a:rPr lang="en" sz="2300"/>
              <a:t>: Extract data from the </a:t>
            </a:r>
            <a:r>
              <a:rPr lang="en" sz="2300"/>
              <a:t>HTML</a:t>
            </a:r>
            <a:r>
              <a:rPr lang="en" sz="2300"/>
              <a:t> and save it in a usable format. (typically a </a:t>
            </a:r>
            <a:r>
              <a:rPr lang="en" sz="2300"/>
              <a:t>data frame</a:t>
            </a:r>
            <a:r>
              <a:rPr lang="en" sz="2300"/>
              <a:t>)</a:t>
            </a:r>
            <a:endParaRPr sz="2300"/>
          </a:p>
        </p:txBody>
      </p:sp>
      <p:sp>
        <p:nvSpPr>
          <p:cNvPr id="2430" name="Google Shape;2430;p10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Scraping Works</a:t>
            </a:r>
            <a:endParaRPr/>
          </a:p>
        </p:txBody>
      </p:sp>
      <p:sp>
        <p:nvSpPr>
          <p:cNvPr id="2431" name="Google Shape;2431;p100"/>
          <p:cNvSpPr txBox="1"/>
          <p:nvPr>
            <p:ph idx="3" type="body"/>
          </p:nvPr>
        </p:nvSpPr>
        <p:spPr>
          <a:xfrm>
            <a:off x="167325" y="-39600"/>
            <a:ext cx="25014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 Workshop</a:t>
            </a:r>
            <a:endParaRPr/>
          </a:p>
        </p:txBody>
      </p:sp>
      <p:sp>
        <p:nvSpPr>
          <p:cNvPr id="2432" name="Google Shape;2432;p100"/>
          <p:cNvSpPr/>
          <p:nvPr/>
        </p:nvSpPr>
        <p:spPr>
          <a:xfrm>
            <a:off x="441228" y="2135280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Outline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101"/>
          <p:cNvSpPr/>
          <p:nvPr/>
        </p:nvSpPr>
        <p:spPr>
          <a:xfrm>
            <a:off x="364825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101"/>
          <p:cNvSpPr/>
          <p:nvPr/>
        </p:nvSpPr>
        <p:spPr>
          <a:xfrm>
            <a:off x="4828700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9" name="Google Shape;2439;p101"/>
          <p:cNvGrpSpPr/>
          <p:nvPr/>
        </p:nvGrpSpPr>
        <p:grpSpPr>
          <a:xfrm>
            <a:off x="4922013" y="2416840"/>
            <a:ext cx="277873" cy="68400"/>
            <a:chOff x="5024113" y="2416840"/>
            <a:chExt cx="277873" cy="68400"/>
          </a:xfrm>
        </p:grpSpPr>
        <p:sp>
          <p:nvSpPr>
            <p:cNvPr id="2440" name="Google Shape;2440;p101"/>
            <p:cNvSpPr/>
            <p:nvPr/>
          </p:nvSpPr>
          <p:spPr>
            <a:xfrm>
              <a:off x="5024113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01"/>
            <p:cNvSpPr/>
            <p:nvPr/>
          </p:nvSpPr>
          <p:spPr>
            <a:xfrm>
              <a:off x="5128849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01"/>
            <p:cNvSpPr/>
            <p:nvPr/>
          </p:nvSpPr>
          <p:spPr>
            <a:xfrm>
              <a:off x="5233585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3" name="Google Shape;2443;p101"/>
          <p:cNvGrpSpPr/>
          <p:nvPr/>
        </p:nvGrpSpPr>
        <p:grpSpPr>
          <a:xfrm>
            <a:off x="422950" y="2416840"/>
            <a:ext cx="277873" cy="68400"/>
            <a:chOff x="411700" y="2416840"/>
            <a:chExt cx="277873" cy="68400"/>
          </a:xfrm>
        </p:grpSpPr>
        <p:sp>
          <p:nvSpPr>
            <p:cNvPr id="2444" name="Google Shape;2444;p101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01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01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7" name="Google Shape;2447;p101"/>
          <p:cNvSpPr txBox="1"/>
          <p:nvPr>
            <p:ph idx="4" type="subTitle"/>
          </p:nvPr>
        </p:nvSpPr>
        <p:spPr>
          <a:xfrm>
            <a:off x="354925" y="2548200"/>
            <a:ext cx="3891900" cy="24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Faster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Easy to learn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Integrates well with requests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Only used for parsing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101"/>
          <p:cNvSpPr txBox="1"/>
          <p:nvPr>
            <p:ph idx="5" type="subTitle"/>
          </p:nvPr>
        </p:nvSpPr>
        <p:spPr>
          <a:xfrm>
            <a:off x="4814400" y="2548200"/>
            <a:ext cx="38919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Can interact with the website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Handles dynamic websites that use </a:t>
            </a:r>
            <a:r>
              <a:rPr lang="en"/>
              <a:t>JavaScript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Slower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More resource intensive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Barrier to entry</a:t>
            </a:r>
            <a:endParaRPr/>
          </a:p>
        </p:txBody>
      </p:sp>
      <p:sp>
        <p:nvSpPr>
          <p:cNvPr id="2449" name="Google Shape;2449;p101"/>
          <p:cNvSpPr txBox="1"/>
          <p:nvPr>
            <p:ph type="title"/>
          </p:nvPr>
        </p:nvSpPr>
        <p:spPr>
          <a:xfrm>
            <a:off x="209775" y="468575"/>
            <a:ext cx="8820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Beautiful Soup VS Selenium</a:t>
            </a:r>
            <a:endParaRPr/>
          </a:p>
        </p:txBody>
      </p:sp>
      <p:sp>
        <p:nvSpPr>
          <p:cNvPr id="2450" name="Google Shape;2450;p101"/>
          <p:cNvSpPr txBox="1"/>
          <p:nvPr>
            <p:ph idx="2" type="body"/>
          </p:nvPr>
        </p:nvSpPr>
        <p:spPr>
          <a:xfrm>
            <a:off x="167325" y="-39600"/>
            <a:ext cx="2030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Web Scraping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101"/>
          <p:cNvSpPr/>
          <p:nvPr/>
        </p:nvSpPr>
        <p:spPr>
          <a:xfrm>
            <a:off x="364825" y="1543902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Beautiful Soup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52" name="Google Shape;2452;p101"/>
          <p:cNvSpPr/>
          <p:nvPr/>
        </p:nvSpPr>
        <p:spPr>
          <a:xfrm>
            <a:off x="4828703" y="1541150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Selenium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102"/>
          <p:cNvSpPr/>
          <p:nvPr/>
        </p:nvSpPr>
        <p:spPr>
          <a:xfrm>
            <a:off x="2383725" y="1371605"/>
            <a:ext cx="2216400" cy="1026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102"/>
          <p:cNvSpPr/>
          <p:nvPr/>
        </p:nvSpPr>
        <p:spPr>
          <a:xfrm>
            <a:off x="114292" y="1659000"/>
            <a:ext cx="2085000" cy="45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HTML Elements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59" name="Google Shape;2459;p102"/>
          <p:cNvGrpSpPr/>
          <p:nvPr/>
        </p:nvGrpSpPr>
        <p:grpSpPr>
          <a:xfrm>
            <a:off x="2453909" y="1472934"/>
            <a:ext cx="277873" cy="68400"/>
            <a:chOff x="6723459" y="2419159"/>
            <a:chExt cx="277873" cy="68400"/>
          </a:xfrm>
        </p:grpSpPr>
        <p:sp>
          <p:nvSpPr>
            <p:cNvPr id="2460" name="Google Shape;2460;p102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02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02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3" name="Google Shape;2463;p102"/>
          <p:cNvSpPr txBox="1"/>
          <p:nvPr>
            <p:ph idx="5" type="subTitle"/>
          </p:nvPr>
        </p:nvSpPr>
        <p:spPr>
          <a:xfrm>
            <a:off x="2453900" y="1601975"/>
            <a:ext cx="2085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HTML element is everything from the start tag to the end tag</a:t>
            </a:r>
            <a:endParaRPr/>
          </a:p>
        </p:txBody>
      </p:sp>
      <p:sp>
        <p:nvSpPr>
          <p:cNvPr id="2464" name="Google Shape;2464;p102"/>
          <p:cNvSpPr txBox="1"/>
          <p:nvPr>
            <p:ph idx="2" type="body"/>
          </p:nvPr>
        </p:nvSpPr>
        <p:spPr>
          <a:xfrm>
            <a:off x="167325" y="-39600"/>
            <a:ext cx="2216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Scraping Workshop</a:t>
            </a:r>
            <a:endParaRPr/>
          </a:p>
        </p:txBody>
      </p:sp>
      <p:pic>
        <p:nvPicPr>
          <p:cNvPr id="2465" name="Google Shape;246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1" y="2624665"/>
            <a:ext cx="5016001" cy="433096"/>
          </a:xfrm>
          <a:prstGeom prst="rect">
            <a:avLst/>
          </a:prstGeom>
          <a:noFill/>
          <a:ln>
            <a:noFill/>
          </a:ln>
        </p:spPr>
      </p:pic>
      <p:sp>
        <p:nvSpPr>
          <p:cNvPr id="2466" name="Google Shape;2466;p102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2467" name="Google Shape;2467;p102"/>
          <p:cNvSpPr/>
          <p:nvPr/>
        </p:nvSpPr>
        <p:spPr>
          <a:xfrm>
            <a:off x="5715475" y="364825"/>
            <a:ext cx="3296100" cy="1820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80313" rotWithShape="0" algn="bl" dist="26771">
              <a:srgbClr val="000000">
                <a:alpha val="11000"/>
              </a:srgbClr>
            </a:outerShdw>
          </a:effectLst>
        </p:spPr>
        <p:txBody>
          <a:bodyPr anchorCtr="0" anchor="ctr" bIns="128475" lIns="128475" spcFirstLastPara="1" rIns="128475" wrap="square" tIns="128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7"/>
          </a:p>
        </p:txBody>
      </p:sp>
      <p:grpSp>
        <p:nvGrpSpPr>
          <p:cNvPr id="2468" name="Google Shape;2468;p102"/>
          <p:cNvGrpSpPr/>
          <p:nvPr/>
        </p:nvGrpSpPr>
        <p:grpSpPr>
          <a:xfrm>
            <a:off x="5814051" y="507185"/>
            <a:ext cx="390495" cy="96123"/>
            <a:chOff x="6723459" y="2419159"/>
            <a:chExt cx="277873" cy="68400"/>
          </a:xfrm>
        </p:grpSpPr>
        <p:sp>
          <p:nvSpPr>
            <p:cNvPr id="2469" name="Google Shape;2469;p102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67"/>
            </a:p>
          </p:txBody>
        </p:sp>
        <p:sp>
          <p:nvSpPr>
            <p:cNvPr id="2470" name="Google Shape;2470;p102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67"/>
            </a:p>
          </p:txBody>
        </p:sp>
        <p:sp>
          <p:nvSpPr>
            <p:cNvPr id="2471" name="Google Shape;2471;p102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67"/>
            </a:p>
          </p:txBody>
        </p:sp>
      </p:grpSp>
      <p:sp>
        <p:nvSpPr>
          <p:cNvPr id="2472" name="Google Shape;2472;p102"/>
          <p:cNvSpPr txBox="1"/>
          <p:nvPr>
            <p:ph idx="5" type="subTitle"/>
          </p:nvPr>
        </p:nvSpPr>
        <p:spPr>
          <a:xfrm>
            <a:off x="5807718" y="628115"/>
            <a:ext cx="2930100" cy="1557300"/>
          </a:xfrm>
          <a:prstGeom prst="rect">
            <a:avLst/>
          </a:prstGeom>
        </p:spPr>
        <p:txBody>
          <a:bodyPr anchorCtr="0" anchor="t" bIns="128475" lIns="128475" spcFirstLastPara="1" rIns="128475" wrap="square" tIns="1284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6"/>
              <a:buFont typeface="Arial"/>
              <a:buNone/>
            </a:pPr>
            <a:r>
              <a:rPr lang="en" sz="1686"/>
              <a:t>Elements can have unique identifiers called id and class. Id is specific to an element, but class can be shared</a:t>
            </a:r>
            <a:endParaRPr sz="1686"/>
          </a:p>
        </p:txBody>
      </p:sp>
      <p:pic>
        <p:nvPicPr>
          <p:cNvPr id="2473" name="Google Shape;2473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300" y="2451599"/>
            <a:ext cx="3614951" cy="1780939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p102"/>
          <p:cNvSpPr/>
          <p:nvPr/>
        </p:nvSpPr>
        <p:spPr>
          <a:xfrm>
            <a:off x="1147975" y="3284522"/>
            <a:ext cx="3504000" cy="1622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90348" rotWithShape="0" algn="bl" dist="30116">
              <a:srgbClr val="000000">
                <a:alpha val="11000"/>
              </a:srgbClr>
            </a:outerShdw>
          </a:effectLst>
        </p:spPr>
        <p:txBody>
          <a:bodyPr anchorCtr="0" anchor="ctr" bIns="144525" lIns="144525" spcFirstLastPara="1" rIns="144525" wrap="square" tIns="14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3"/>
          </a:p>
        </p:txBody>
      </p:sp>
      <p:grpSp>
        <p:nvGrpSpPr>
          <p:cNvPr id="2475" name="Google Shape;2475;p102"/>
          <p:cNvGrpSpPr/>
          <p:nvPr/>
        </p:nvGrpSpPr>
        <p:grpSpPr>
          <a:xfrm>
            <a:off x="1258950" y="3444719"/>
            <a:ext cx="439289" cy="108134"/>
            <a:chOff x="6723459" y="2419159"/>
            <a:chExt cx="277873" cy="68400"/>
          </a:xfrm>
        </p:grpSpPr>
        <p:sp>
          <p:nvSpPr>
            <p:cNvPr id="2476" name="Google Shape;2476;p102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44525" lIns="144525" spcFirstLastPara="1" rIns="144525" wrap="square" tIns="144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13"/>
            </a:p>
          </p:txBody>
        </p:sp>
        <p:sp>
          <p:nvSpPr>
            <p:cNvPr id="2477" name="Google Shape;2477;p102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44525" lIns="144525" spcFirstLastPara="1" rIns="144525" wrap="square" tIns="144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13"/>
            </a:p>
          </p:txBody>
        </p:sp>
        <p:sp>
          <p:nvSpPr>
            <p:cNvPr id="2478" name="Google Shape;2478;p102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44525" lIns="144525" spcFirstLastPara="1" rIns="144525" wrap="square" tIns="144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13"/>
            </a:p>
          </p:txBody>
        </p:sp>
      </p:grpSp>
      <p:sp>
        <p:nvSpPr>
          <p:cNvPr id="2479" name="Google Shape;2479;p102"/>
          <p:cNvSpPr txBox="1"/>
          <p:nvPr>
            <p:ph idx="5" type="subTitle"/>
          </p:nvPr>
        </p:nvSpPr>
        <p:spPr>
          <a:xfrm>
            <a:off x="1258915" y="3648713"/>
            <a:ext cx="3296100" cy="1167900"/>
          </a:xfrm>
          <a:prstGeom prst="rect">
            <a:avLst/>
          </a:prstGeom>
        </p:spPr>
        <p:txBody>
          <a:bodyPr anchorCtr="0" anchor="t" bIns="144525" lIns="144525" spcFirstLastPara="1" rIns="144525" wrap="square" tIns="1445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9"/>
              <a:buFont typeface="Arial"/>
              <a:buNone/>
            </a:pPr>
            <a:r>
              <a:rPr lang="en" sz="1897"/>
              <a:t>The best ways to locate specific elements is first by id, then class or tag</a:t>
            </a:r>
            <a:endParaRPr sz="189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03"/>
          <p:cNvSpPr txBox="1"/>
          <p:nvPr>
            <p:ph idx="3" type="body"/>
          </p:nvPr>
        </p:nvSpPr>
        <p:spPr>
          <a:xfrm>
            <a:off x="167325" y="-39600"/>
            <a:ext cx="22908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Web Scraping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5" name="Google Shape;2485;p103"/>
          <p:cNvGrpSpPr/>
          <p:nvPr/>
        </p:nvGrpSpPr>
        <p:grpSpPr>
          <a:xfrm>
            <a:off x="7509125" y="1921038"/>
            <a:ext cx="1258500" cy="902350"/>
            <a:chOff x="6575700" y="2242475"/>
            <a:chExt cx="1258500" cy="902350"/>
          </a:xfrm>
        </p:grpSpPr>
        <p:sp>
          <p:nvSpPr>
            <p:cNvPr id="2486" name="Google Shape;2486;p103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03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8" name="Google Shape;2488;p103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2489" name="Google Shape;2489;p103"/>
          <p:cNvSpPr txBox="1"/>
          <p:nvPr/>
        </p:nvSpPr>
        <p:spPr>
          <a:xfrm>
            <a:off x="37637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Robots.txt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90" name="Google Shape;2490;p103"/>
          <p:cNvSpPr txBox="1"/>
          <p:nvPr/>
        </p:nvSpPr>
        <p:spPr>
          <a:xfrm>
            <a:off x="2753850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Delays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91" name="Google Shape;2491;p103"/>
          <p:cNvSpPr txBox="1"/>
          <p:nvPr/>
        </p:nvSpPr>
        <p:spPr>
          <a:xfrm>
            <a:off x="512917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Copyright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92" name="Google Shape;2492;p103"/>
          <p:cNvSpPr txBox="1"/>
          <p:nvPr/>
        </p:nvSpPr>
        <p:spPr>
          <a:xfrm>
            <a:off x="7509125" y="2853163"/>
            <a:ext cx="12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Private Data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493" name="Google Shape;2493;p103"/>
          <p:cNvGrpSpPr/>
          <p:nvPr/>
        </p:nvGrpSpPr>
        <p:grpSpPr>
          <a:xfrm>
            <a:off x="376375" y="1921038"/>
            <a:ext cx="1258500" cy="902350"/>
            <a:chOff x="1209150" y="2242475"/>
            <a:chExt cx="1258500" cy="902350"/>
          </a:xfrm>
        </p:grpSpPr>
        <p:sp>
          <p:nvSpPr>
            <p:cNvPr id="2494" name="Google Shape;2494;p103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03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6" name="Google Shape;2496;p103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497" name="Google Shape;2497;p103"/>
          <p:cNvGrpSpPr/>
          <p:nvPr/>
        </p:nvGrpSpPr>
        <p:grpSpPr>
          <a:xfrm>
            <a:off x="2753958" y="1921038"/>
            <a:ext cx="1258500" cy="902350"/>
            <a:chOff x="2998000" y="2242475"/>
            <a:chExt cx="1258500" cy="902350"/>
          </a:xfrm>
        </p:grpSpPr>
        <p:sp>
          <p:nvSpPr>
            <p:cNvPr id="2498" name="Google Shape;2498;p103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03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0" name="Google Shape;2500;p103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501" name="Google Shape;2501;p103"/>
          <p:cNvGrpSpPr/>
          <p:nvPr/>
        </p:nvGrpSpPr>
        <p:grpSpPr>
          <a:xfrm>
            <a:off x="5131542" y="1921038"/>
            <a:ext cx="1258500" cy="902350"/>
            <a:chOff x="4786850" y="2242475"/>
            <a:chExt cx="1258500" cy="902350"/>
          </a:xfrm>
        </p:grpSpPr>
        <p:sp>
          <p:nvSpPr>
            <p:cNvPr id="2502" name="Google Shape;2502;p103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03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4" name="Google Shape;2504;p103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sp>
        <p:nvSpPr>
          <p:cNvPr id="2505" name="Google Shape;2505;p103"/>
          <p:cNvSpPr txBox="1"/>
          <p:nvPr>
            <p:ph idx="4294967295"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of Scraping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rket Research Review | Bento">
  <a:themeElements>
    <a:clrScheme name="Simple Light">
      <a:dk1>
        <a:srgbClr val="F0F0F0"/>
      </a:dk1>
      <a:lt1>
        <a:srgbClr val="3D3D3D"/>
      </a:lt1>
      <a:dk2>
        <a:srgbClr val="FFBDE9"/>
      </a:dk2>
      <a:lt2>
        <a:srgbClr val="FFFCFA"/>
      </a:lt2>
      <a:accent1>
        <a:srgbClr val="FE5418"/>
      </a:accent1>
      <a:accent2>
        <a:srgbClr val="5237E6"/>
      </a:accent2>
      <a:accent3>
        <a:srgbClr val="7DDA92"/>
      </a:accent3>
      <a:accent4>
        <a:srgbClr val="B8A7FF"/>
      </a:accent4>
      <a:accent5>
        <a:srgbClr val="039366"/>
      </a:accent5>
      <a:accent6>
        <a:srgbClr val="E992D5"/>
      </a:accent6>
      <a:hlink>
        <a:srgbClr val="E1E5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