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K+AXrTlP0HGoQax3i4tNnFP7l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06375" y="2355625"/>
            <a:ext cx="117792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Experimentação e Comparação de Médias </a:t>
            </a:r>
            <a:endParaRPr/>
          </a:p>
        </p:txBody>
      </p:sp>
      <p:pic>
        <p:nvPicPr>
          <p:cNvPr descr="logo-feb.jpg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053012" y="371475"/>
            <a:ext cx="2085975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MARKETING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053012" y="1036637"/>
            <a:ext cx="2085975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EP2205P23A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4184378" y="5299075"/>
            <a:ext cx="3823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Matheus Vieira de Souza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Experimentos em Marketing	</a:t>
            </a:r>
            <a:endParaRPr/>
          </a:p>
        </p:txBody>
      </p:sp>
      <p:pic>
        <p:nvPicPr>
          <p:cNvPr descr="logo-feb.jpg"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9550" y="1203325"/>
            <a:ext cx="92329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Experimentos em Marketing	</a:t>
            </a:r>
            <a:endParaRPr/>
          </a:p>
        </p:txBody>
      </p:sp>
      <p:pic>
        <p:nvPicPr>
          <p:cNvPr descr="logo-feb.jpg" id="157" name="Google Shape;15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9300" y="1962150"/>
            <a:ext cx="8153400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Experimentos em Marketing	</a:t>
            </a:r>
            <a:endParaRPr/>
          </a:p>
        </p:txBody>
      </p:sp>
      <p:pic>
        <p:nvPicPr>
          <p:cNvPr descr="logo-feb.jpg"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2" y="1389062"/>
            <a:ext cx="5888037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800" y="1822450"/>
            <a:ext cx="6002337" cy="438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 saber isso é importante porquê?	(2)</a:t>
            </a:r>
            <a:endParaRPr/>
          </a:p>
        </p:txBody>
      </p:sp>
      <p:pic>
        <p:nvPicPr>
          <p:cNvPr descr="logo-feb.jpg" id="172" name="Google Shape;1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6862" y="1712912"/>
            <a:ext cx="7334250" cy="4741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750887" y="1712912"/>
            <a:ext cx="2995612" cy="355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Casa vez mais big-techs e empresas no geral utilizam experimentação para entender o comportamento da sua audiência e aumentar suas vendas e afins. </a:t>
            </a:r>
            <a:endParaRPr/>
          </a:p>
        </p:txBody>
      </p:sp>
      <p:sp>
        <p:nvSpPr>
          <p:cNvPr id="175" name="Google Shape;175;p13"/>
          <p:cNvSpPr txBox="1"/>
          <p:nvPr/>
        </p:nvSpPr>
        <p:spPr>
          <a:xfrm>
            <a:off x="88900" y="5573712"/>
            <a:ext cx="3236912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https://medium.com/airbnb-engineering/tagged/experimentation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 saber isso é importante porquê?	(2)</a:t>
            </a:r>
            <a:endParaRPr/>
          </a:p>
        </p:txBody>
      </p:sp>
      <p:pic>
        <p:nvPicPr>
          <p:cNvPr descr="logo-feb.jpg"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376237" y="1836737"/>
            <a:ext cx="4230687" cy="4624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dos exemplos de experimentos que são muito utilizados é o Teste A/B. Como funciona?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Basicamente você oferece duas versões diferentes de um determinado objeto para dois grupos de pessoas e vê qual obteve maior êxito.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562" y="2006600"/>
            <a:ext cx="75501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 saber isso é importante porquê?	(2)</a:t>
            </a:r>
            <a:endParaRPr/>
          </a:p>
        </p:txBody>
      </p:sp>
      <p:pic>
        <p:nvPicPr>
          <p:cNvPr descr="logo-feb.jpg" id="189" name="Google Shape;1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475" y="2017712"/>
            <a:ext cx="6824662" cy="3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269875" y="2128837"/>
            <a:ext cx="4460875" cy="260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segundo exemplo de experimentos que o Facebook/Instagram oferece é o RCT (</a:t>
            </a: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randomized controlled trial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anúncio roda para um grupo de  Teste e para um grupo de Controle. 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 saber isso é importante porquê?	(2)</a:t>
            </a:r>
            <a:endParaRPr/>
          </a:p>
        </p:txBody>
      </p:sp>
      <p:pic>
        <p:nvPicPr>
          <p:cNvPr descr="logo-feb.jpg"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6475" y="2017712"/>
            <a:ext cx="6824662" cy="369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6"/>
          <p:cNvSpPr txBox="1"/>
          <p:nvPr>
            <p:ph idx="1" type="body"/>
          </p:nvPr>
        </p:nvSpPr>
        <p:spPr>
          <a:xfrm>
            <a:off x="269875" y="2640012"/>
            <a:ext cx="4460875" cy="221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objetivo aqui é verificar se há um incremento tanto em compras ou em reconhecimento de marca no grupo de Teste.  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Qui-Quadrado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269875" y="1365250"/>
            <a:ext cx="11807825" cy="4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 teste compara as frequências observadas de casos que ocorrem em cada uma das categorias com as frequências que seriam esperadas se não houvesse associação entre as duas variáveis.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Avaliamos 100 adultos quanto aos hábitos de consumo de café (consome, não consome) e de qualidade de sono (tem insônia, não tem insônia). 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associação entre consumo de café e insônia? Para isso, realizaremos um teste qui-quadrado de independência no R.</a:t>
            </a:r>
            <a:endParaRPr/>
          </a:p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P-valor </a:t>
            </a:r>
            <a:r>
              <a:rPr lang="en-US" sz="2500"/>
              <a:t>&lt;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0,05 indica rejeição de hipótese nula </a:t>
            </a:r>
            <a:endParaRPr/>
          </a:p>
        </p:txBody>
      </p:sp>
      <p:pic>
        <p:nvPicPr>
          <p:cNvPr descr="logo-feb.jpg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Teste - T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269875" y="1365250"/>
            <a:ext cx="11807825" cy="4311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Teste T de amostras independentes é usado quando queremos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comparar as médias de duas amostras independentes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b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2860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Essas amostras são consideradas independentes quando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há relação entre os indivíduos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cada amostra.</a:t>
            </a:r>
            <a:endParaRPr/>
          </a:p>
          <a:p>
            <a:pPr indent="-95250" lvl="0" marL="2286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 de Uso</a:t>
            </a:r>
            <a:b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diferenças significativas nas pontuações médias nos escores de autoestima entre homens e mulheres?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média de pressão arterial é significativamente diferente em pacientes com e sem doença cardíaca?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uma diferença significativa nas notas médias de alunos de duas escolas diferentes?</a:t>
            </a:r>
            <a:endParaRPr/>
          </a:p>
          <a:p>
            <a:pPr indent="-381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feb.jpg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Teste - T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269875" y="2054225"/>
            <a:ext cx="11807825" cy="307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PRESSUPOSTOS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Independência: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observações devem ser independentes em ambas as amostras.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Normalidade: 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distribuição da variável de interesse deve ser normal.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Igualdade de variâncias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 variâncias da variável de interesse devem ser iguais em ambas as amostras.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feb.jpg"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Anova 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269875" y="1401762"/>
            <a:ext cx="11807825" cy="447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usada para comparar as médias de três ou mais grupos independentes.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mais apropriado quando a variável de interesse é contínua e a distribuição é normal e as variâncias entre os grupos são homogêneas.</a:t>
            </a:r>
            <a:endParaRPr/>
          </a:p>
          <a:p>
            <a:pPr indent="-889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caso da ANOVA, se o teste for estatisticamente significativo, isso indica que pelo menos um grupo tem uma média significativamente diferente dos demais.</a:t>
            </a:r>
            <a:endParaRPr/>
          </a:p>
          <a:p>
            <a:pPr indent="-889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diferenças significativas nas pontuações médias de Satisfação com a vida em três grupos etários (jovens, adultos e idosos)?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média de tempo de reação é significativamente diferente em três grupos de atletas (corredores, nadadores e ciclistas)?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uma diferença significativa nas pontuações médias de ansiedade em quatro grupos de tratamento (placebo, medicação A, medicação B e medicação C).</a:t>
            </a:r>
            <a:endParaRPr/>
          </a:p>
          <a:p>
            <a:pPr indent="-889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feb.jpg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Anova 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269875" y="1401762"/>
            <a:ext cx="11807825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Pressupostos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Independência: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observações devem ser independentes em cada grupo.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Normalidade: 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distribuição da variável de interesse devem ser normais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Homogeneidade de variâncias</a:t>
            </a: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 variâncias da variável de interesse devem ser iguais em cada grupo.</a:t>
            </a:r>
            <a:endParaRPr/>
          </a:p>
          <a:p>
            <a:pPr indent="-38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feb.jpg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 saber isso é importante porquê?	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269875" y="1401762"/>
            <a:ext cx="11807825" cy="484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Frequentemente estamos diante de problemas como... </a:t>
            </a:r>
            <a:b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grupos assinam nosso produto em uma taxa mais alta?</a:t>
            </a:r>
            <a:endParaRPr b="1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segmento tem maior poder aquisitivo?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1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Quais tipos de pessoas o produto mais atrai? </a:t>
            </a:r>
            <a:endParaRPr/>
          </a:p>
          <a:p>
            <a:pPr indent="-38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b="0" i="0" lang="en-US" sz="3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sentido, essas análises nos ajudam a responder a diferença entre grupos de modo geral. </a:t>
            </a:r>
            <a:endParaRPr/>
          </a:p>
          <a:p>
            <a:pPr indent="-38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feb.jpg"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Experimentos em Marketing	</a:t>
            </a:r>
            <a:endParaRPr/>
          </a:p>
        </p:txBody>
      </p:sp>
      <p:sp>
        <p:nvSpPr>
          <p:cNvPr id="136" name="Google Shape;136;p8"/>
          <p:cNvSpPr txBox="1"/>
          <p:nvPr>
            <p:ph idx="1" type="body"/>
          </p:nvPr>
        </p:nvSpPr>
        <p:spPr>
          <a:xfrm>
            <a:off x="269875" y="1401762"/>
            <a:ext cx="11807825" cy="484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 Quando alguém fala que o aumento de investimentos causou o aumento de vendas.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Isso pode ser verdade, como pode não ser. </a:t>
            </a:r>
            <a:b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Por exemplo: As vendas do chocolate X poderiam ter aumentado devido à menor intensidade de propaganda dos concorrentes; A um aumento na distribuição do chocolate X; mudança na preferência dos consumidores.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Nesse sentido a experimentação aparece para podermos testar a causalidade entre dois fenômenos (causa -&gt; efeito). </a:t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-feb.jpg"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 txBox="1"/>
          <p:nvPr>
            <p:ph type="title"/>
          </p:nvPr>
        </p:nvSpPr>
        <p:spPr>
          <a:xfrm>
            <a:off x="269875" y="514350"/>
            <a:ext cx="76739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Arial"/>
              <a:buNone/>
            </a:pPr>
            <a:r>
              <a:rPr b="1" i="0" lang="en-US" sz="3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Experimentos em Marketing	</a:t>
            </a:r>
            <a:endParaRPr/>
          </a:p>
        </p:txBody>
      </p:sp>
      <p:pic>
        <p:nvPicPr>
          <p:cNvPr descr="logo-feb.jpg" id="143" name="Google Shape;14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1537" y="0"/>
            <a:ext cx="2430462" cy="769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9512" y="1933575"/>
            <a:ext cx="9832975" cy="34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2018-09-24T23:27:12Z</dcterms:created>
  <dc:creator>Noemi Patrícia Fujii Okimura</dc:creator>
</cp:coreProperties>
</file>