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0" r:id="rId5"/>
    <p:sldId id="258" r:id="rId6"/>
    <p:sldId id="266" r:id="rId7"/>
    <p:sldId id="263" r:id="rId8"/>
    <p:sldId id="259" r:id="rId9"/>
    <p:sldId id="262" r:id="rId10"/>
    <p:sldId id="265" r:id="rId1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xmlns=""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B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6" autoAdjust="0"/>
    <p:restoredTop sz="94665" autoAdjust="0"/>
  </p:normalViewPr>
  <p:slideViewPr>
    <p:cSldViewPr snapToGrid="0">
      <p:cViewPr varScale="1">
        <p:scale>
          <a:sx n="74" d="100"/>
          <a:sy n="74" d="100"/>
        </p:scale>
        <p:origin x="-33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Planilha_do_Microsoft_Excel1.xlsx"/></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Planilha_do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pt-PT" dirty="0" smtClean="0"/>
              <a:t>Grafico</a:t>
            </a:r>
            <a:r>
              <a:rPr lang="pt-PT" baseline="0" dirty="0" smtClean="0"/>
              <a:t> de Exemplo</a:t>
            </a:r>
          </a:p>
        </c:rich>
      </c:tx>
      <c:overlay val="0"/>
      <c:spPr>
        <a:noFill/>
        <a:ln>
          <a:noFill/>
        </a:ln>
        <a:effectLst/>
      </c:spPr>
    </c:title>
    <c:autoTitleDeleted val="0"/>
    <c:plotArea>
      <c:layout/>
      <c:radarChart>
        <c:radarStyle val="marker"/>
        <c:varyColors val="0"/>
        <c:ser>
          <c:idx val="0"/>
          <c:order val="0"/>
          <c:tx>
            <c:strRef>
              <c:f>Sheet1!$B$1</c:f>
              <c:strCache>
                <c:ptCount val="1"/>
                <c:pt idx="0">
                  <c:v>Series 1</c:v>
                </c:pt>
              </c:strCache>
            </c:strRef>
          </c:tx>
          <c:spPr>
            <a:ln w="28575" cap="rnd">
              <a:solidFill>
                <a:schemeClr val="accent1"/>
              </a:solidFill>
              <a:round/>
            </a:ln>
            <a:effectLst/>
          </c:spPr>
          <c:marker>
            <c:symbol val="none"/>
          </c:marker>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7543-4CA6-B0C6-1B32FF305552}"/>
            </c:ext>
          </c:extLst>
        </c:ser>
        <c:ser>
          <c:idx val="1"/>
          <c:order val="1"/>
          <c:tx>
            <c:strRef>
              <c:f>Sheet1!$C$1</c:f>
              <c:strCache>
                <c:ptCount val="1"/>
                <c:pt idx="0">
                  <c:v>Series 2</c:v>
                </c:pt>
              </c:strCache>
            </c:strRef>
          </c:tx>
          <c:spPr>
            <a:ln w="28575" cap="rnd">
              <a:solidFill>
                <a:schemeClr val="accent2"/>
              </a:solidFill>
              <a:round/>
            </a:ln>
            <a:effectLst/>
          </c:spPr>
          <c:marker>
            <c:symbol val="none"/>
          </c:marker>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7543-4CA6-B0C6-1B32FF305552}"/>
            </c:ext>
          </c:extLst>
        </c:ser>
        <c:dLbls>
          <c:showLegendKey val="0"/>
          <c:showVal val="1"/>
          <c:showCatName val="0"/>
          <c:showSerName val="0"/>
          <c:showPercent val="0"/>
          <c:showBubbleSize val="0"/>
        </c:dLbls>
        <c:axId val="140720384"/>
        <c:axId val="140730368"/>
      </c:radarChart>
      <c:catAx>
        <c:axId val="140720384"/>
        <c:scaling>
          <c:orientation val="minMax"/>
        </c:scaling>
        <c:delete val="0"/>
        <c:axPos val="b"/>
        <c:numFmt formatCode="m/d/yyyy"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140730368"/>
        <c:crosses val="autoZero"/>
        <c:auto val="1"/>
        <c:lblAlgn val="ctr"/>
        <c:lblOffset val="100"/>
        <c:noMultiLvlLbl val="0"/>
      </c:catAx>
      <c:valAx>
        <c:axId val="140730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140720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bg1"/>
                </a:solidFill>
                <a:latin typeface="Spartan" charset="0"/>
                <a:ea typeface="+mn-ea"/>
                <a:cs typeface="+mn-cs"/>
              </a:defRPr>
            </a:pPr>
            <a:r>
              <a:rPr lang="pt-PT" sz="2400" baseline="0" dirty="0" smtClean="0">
                <a:solidFill>
                  <a:schemeClr val="bg1"/>
                </a:solidFill>
                <a:latin typeface="Spartan" charset="0"/>
              </a:rPr>
              <a:t>Gráficos das vendas de carros</a:t>
            </a:r>
            <a:endParaRPr lang="x-none" sz="2400" dirty="0">
              <a:solidFill>
                <a:schemeClr val="bg1"/>
              </a:solidFill>
              <a:latin typeface="Spartan" charset="0"/>
            </a:endParaRPr>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Semana 1</c:v>
                </c:pt>
              </c:strCache>
            </c:strRef>
          </c:tx>
          <c:spPr>
            <a:solidFill>
              <a:schemeClr val="accent1"/>
            </a:solidFill>
            <a:ln>
              <a:noFill/>
            </a:ln>
            <a:effectLst/>
            <a:sp3d/>
          </c:spPr>
          <c:invertIfNegative val="0"/>
          <c:cat>
            <c:strRef>
              <c:f>Sheet1!$A$2:$A$5</c:f>
              <c:strCache>
                <c:ptCount val="4"/>
                <c:pt idx="0">
                  <c:v>Ferrari</c:v>
                </c:pt>
                <c:pt idx="1">
                  <c:v>Mazda</c:v>
                </c:pt>
                <c:pt idx="2">
                  <c:v>Lambo</c:v>
                </c:pt>
                <c:pt idx="3">
                  <c:v>Lambo Truck</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C0C-4837-AE0C-B78E22B11561}"/>
            </c:ext>
          </c:extLst>
        </c:ser>
        <c:ser>
          <c:idx val="1"/>
          <c:order val="1"/>
          <c:tx>
            <c:strRef>
              <c:f>Sheet1!$C$1</c:f>
              <c:strCache>
                <c:ptCount val="1"/>
                <c:pt idx="0">
                  <c:v>Semana 2</c:v>
                </c:pt>
              </c:strCache>
            </c:strRef>
          </c:tx>
          <c:spPr>
            <a:solidFill>
              <a:schemeClr val="accent2"/>
            </a:solidFill>
            <a:ln>
              <a:noFill/>
            </a:ln>
            <a:effectLst/>
            <a:sp3d/>
          </c:spPr>
          <c:invertIfNegative val="0"/>
          <c:cat>
            <c:strRef>
              <c:f>Sheet1!$A$2:$A$5</c:f>
              <c:strCache>
                <c:ptCount val="4"/>
                <c:pt idx="0">
                  <c:v>Ferrari</c:v>
                </c:pt>
                <c:pt idx="1">
                  <c:v>Mazda</c:v>
                </c:pt>
                <c:pt idx="2">
                  <c:v>Lambo</c:v>
                </c:pt>
                <c:pt idx="3">
                  <c:v>Lambo Truck</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4C0C-4837-AE0C-B78E22B11561}"/>
            </c:ext>
          </c:extLst>
        </c:ser>
        <c:ser>
          <c:idx val="2"/>
          <c:order val="2"/>
          <c:tx>
            <c:strRef>
              <c:f>Sheet1!$D$1</c:f>
              <c:strCache>
                <c:ptCount val="1"/>
                <c:pt idx="0">
                  <c:v>Semana 3</c:v>
                </c:pt>
              </c:strCache>
            </c:strRef>
          </c:tx>
          <c:spPr>
            <a:solidFill>
              <a:schemeClr val="accent3"/>
            </a:solidFill>
            <a:ln>
              <a:noFill/>
            </a:ln>
            <a:effectLst/>
            <a:sp3d/>
          </c:spPr>
          <c:invertIfNegative val="0"/>
          <c:cat>
            <c:strRef>
              <c:f>Sheet1!$A$2:$A$5</c:f>
              <c:strCache>
                <c:ptCount val="4"/>
                <c:pt idx="0">
                  <c:v>Ferrari</c:v>
                </c:pt>
                <c:pt idx="1">
                  <c:v>Mazda</c:v>
                </c:pt>
                <c:pt idx="2">
                  <c:v>Lambo</c:v>
                </c:pt>
                <c:pt idx="3">
                  <c:v>Lambo Truck</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4C0C-4837-AE0C-B78E22B11561}"/>
            </c:ext>
          </c:extLst>
        </c:ser>
        <c:dLbls>
          <c:showLegendKey val="0"/>
          <c:showVal val="0"/>
          <c:showCatName val="0"/>
          <c:showSerName val="0"/>
          <c:showPercent val="0"/>
          <c:showBubbleSize val="0"/>
        </c:dLbls>
        <c:gapWidth val="150"/>
        <c:shape val="box"/>
        <c:axId val="141110656"/>
        <c:axId val="141112448"/>
        <c:axId val="140775872"/>
      </c:bar3DChart>
      <c:catAx>
        <c:axId val="141110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141112448"/>
        <c:crosses val="autoZero"/>
        <c:auto val="1"/>
        <c:lblAlgn val="ctr"/>
        <c:lblOffset val="100"/>
        <c:noMultiLvlLbl val="0"/>
      </c:catAx>
      <c:valAx>
        <c:axId val="141112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141110656"/>
        <c:crosses val="autoZero"/>
        <c:crossBetween val="between"/>
      </c:valAx>
      <c:serAx>
        <c:axId val="14077587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crossAx val="141112448"/>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F37DC-BA22-4264-900B-9300F12757A8}" type="datetimeFigureOut">
              <a:rPr lang="x-none" smtClean="0"/>
              <a:t>06/04/2022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7FC49-7BEE-400E-89CC-51A41F65E636}" type="slidenum">
              <a:rPr lang="x-none" smtClean="0"/>
              <a:t>‹nº›</a:t>
            </a:fld>
            <a:endParaRPr lang="x-none"/>
          </a:p>
        </p:txBody>
      </p:sp>
    </p:spTree>
    <p:extLst>
      <p:ext uri="{BB962C8B-B14F-4D97-AF65-F5344CB8AC3E}">
        <p14:creationId xmlns:p14="http://schemas.microsoft.com/office/powerpoint/2010/main" val="277691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x-non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x-none"/>
          </a:p>
        </p:txBody>
      </p:sp>
      <p:sp>
        <p:nvSpPr>
          <p:cNvPr id="4" name="Date Placeholder 3"/>
          <p:cNvSpPr>
            <a:spLocks noGrp="1"/>
          </p:cNvSpPr>
          <p:nvPr>
            <p:ph type="dt" sz="half" idx="10"/>
          </p:nvPr>
        </p:nvSpPr>
        <p:spPr/>
        <p:txBody>
          <a:bodyPr/>
          <a:lstStyle/>
          <a:p>
            <a:fld id="{6528B021-ADC5-456B-962C-16F156DA1CB7}" type="datetime1">
              <a:rPr lang="x-none" smtClean="0"/>
              <a:t>06/04/2022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245967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x-non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Date Placeholder 3"/>
          <p:cNvSpPr>
            <a:spLocks noGrp="1"/>
          </p:cNvSpPr>
          <p:nvPr>
            <p:ph type="dt" sz="half" idx="10"/>
          </p:nvPr>
        </p:nvSpPr>
        <p:spPr/>
        <p:txBody>
          <a:bodyPr/>
          <a:lstStyle/>
          <a:p>
            <a:fld id="{5CC90209-BFD4-4E62-B8E8-0EEF9AEA3347}" type="datetime1">
              <a:rPr lang="x-none" smtClean="0"/>
              <a:t>06/04/2022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454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x-non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Date Placeholder 3"/>
          <p:cNvSpPr>
            <a:spLocks noGrp="1"/>
          </p:cNvSpPr>
          <p:nvPr>
            <p:ph type="dt" sz="half" idx="10"/>
          </p:nvPr>
        </p:nvSpPr>
        <p:spPr/>
        <p:txBody>
          <a:bodyPr/>
          <a:lstStyle/>
          <a:p>
            <a:fld id="{2056A3D0-ED60-428B-B762-C30B6A747112}" type="datetime1">
              <a:rPr lang="x-none" smtClean="0"/>
              <a:t>06/04/2022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343725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x-non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Date Placeholder 3"/>
          <p:cNvSpPr>
            <a:spLocks noGrp="1"/>
          </p:cNvSpPr>
          <p:nvPr>
            <p:ph type="dt" sz="half" idx="10"/>
          </p:nvPr>
        </p:nvSpPr>
        <p:spPr/>
        <p:txBody>
          <a:bodyPr/>
          <a:lstStyle/>
          <a:p>
            <a:fld id="{982E5C57-3E4C-47D5-B740-2FE85E8254EF}" type="datetime1">
              <a:rPr lang="x-none" smtClean="0"/>
              <a:t>06/04/2022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227097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x-non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D994E6-FFDC-4B30-9D2E-2B49FA1D87FB}" type="datetime1">
              <a:rPr lang="x-none" smtClean="0"/>
              <a:t>06/04/2022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353149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x-non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5" name="Date Placeholder 4"/>
          <p:cNvSpPr>
            <a:spLocks noGrp="1"/>
          </p:cNvSpPr>
          <p:nvPr>
            <p:ph type="dt" sz="half" idx="10"/>
          </p:nvPr>
        </p:nvSpPr>
        <p:spPr/>
        <p:txBody>
          <a:bodyPr/>
          <a:lstStyle/>
          <a:p>
            <a:fld id="{D03958B9-A321-4411-91CA-C57C5B93611F}" type="datetime1">
              <a:rPr lang="x-none" smtClean="0"/>
              <a:t>06/04/2022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22150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x-non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7" name="Date Placeholder 6"/>
          <p:cNvSpPr>
            <a:spLocks noGrp="1"/>
          </p:cNvSpPr>
          <p:nvPr>
            <p:ph type="dt" sz="half" idx="10"/>
          </p:nvPr>
        </p:nvSpPr>
        <p:spPr/>
        <p:txBody>
          <a:bodyPr/>
          <a:lstStyle/>
          <a:p>
            <a:fld id="{FA52E409-D6B1-47C4-ADA3-74A894938A82}" type="datetime1">
              <a:rPr lang="x-none" smtClean="0"/>
              <a:t>06/04/2022</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366447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x-none"/>
          </a:p>
        </p:txBody>
      </p:sp>
      <p:sp>
        <p:nvSpPr>
          <p:cNvPr id="3" name="Date Placeholder 2"/>
          <p:cNvSpPr>
            <a:spLocks noGrp="1"/>
          </p:cNvSpPr>
          <p:nvPr>
            <p:ph type="dt" sz="half" idx="10"/>
          </p:nvPr>
        </p:nvSpPr>
        <p:spPr/>
        <p:txBody>
          <a:bodyPr/>
          <a:lstStyle/>
          <a:p>
            <a:fld id="{01CFA5D5-9909-4758-91DF-61FEDD0E3BAC}" type="datetime1">
              <a:rPr lang="x-none" smtClean="0"/>
              <a:t>06/04/2022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52967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B15F5-85D9-40EE-A89C-80D329C1E2A1}" type="datetime1">
              <a:rPr lang="x-none" smtClean="0"/>
              <a:t>06/04/2022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418542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x-non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C618E6-CCDF-4AED-A6FC-0D0B75587489}" type="datetime1">
              <a:rPr lang="x-none" smtClean="0"/>
              <a:t>06/04/2022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420827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x-non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5C97B7-01DB-4047-A5A6-654846DC4AA6}" type="datetime1">
              <a:rPr lang="x-none" smtClean="0"/>
              <a:t>06/04/2022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6E42F6B-3ECA-48E2-986B-80AD17B8FE98}" type="slidenum">
              <a:rPr lang="x-none" smtClean="0"/>
              <a:t>‹nº›</a:t>
            </a:fld>
            <a:endParaRPr lang="x-none"/>
          </a:p>
        </p:txBody>
      </p:sp>
    </p:spTree>
    <p:extLst>
      <p:ext uri="{BB962C8B-B14F-4D97-AF65-F5344CB8AC3E}">
        <p14:creationId xmlns:p14="http://schemas.microsoft.com/office/powerpoint/2010/main" val="422224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x-non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14E0C-343F-4F40-A5B0-F1380F20B37B}" type="datetime1">
              <a:rPr lang="x-none" smtClean="0"/>
              <a:t>06/04/2022</a:t>
            </a:fld>
            <a:endParaRPr lang="x-non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42F6B-3ECA-48E2-986B-80AD17B8FE98}" type="slidenum">
              <a:rPr lang="x-none" smtClean="0"/>
              <a:t>‹nº›</a:t>
            </a:fld>
            <a:endParaRPr lang="x-none"/>
          </a:p>
        </p:txBody>
      </p:sp>
    </p:spTree>
    <p:extLst>
      <p:ext uri="{BB962C8B-B14F-4D97-AF65-F5344CB8AC3E}">
        <p14:creationId xmlns:p14="http://schemas.microsoft.com/office/powerpoint/2010/main" val="42501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x-none"/>
          </a:p>
        </p:txBody>
      </p:sp>
      <p:sp>
        <p:nvSpPr>
          <p:cNvPr id="3" name="Subtitle 2"/>
          <p:cNvSpPr>
            <a:spLocks noGrp="1"/>
          </p:cNvSpPr>
          <p:nvPr>
            <p:ph type="subTitle" idx="1"/>
          </p:nvPr>
        </p:nvSpPr>
        <p:spPr/>
        <p:txBody>
          <a:bodyPr/>
          <a:lstStyle/>
          <a:p>
            <a:endParaRPr lang="x-none"/>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955" y="-125412"/>
            <a:ext cx="12414955" cy="6983412"/>
          </a:xfrm>
          <a:prstGeom prst="rect">
            <a:avLst/>
          </a:prstGeom>
        </p:spPr>
      </p:pic>
      <p:sp>
        <p:nvSpPr>
          <p:cNvPr id="5" name="TextBox 4"/>
          <p:cNvSpPr txBox="1"/>
          <p:nvPr/>
        </p:nvSpPr>
        <p:spPr>
          <a:xfrm>
            <a:off x="558800" y="2766129"/>
            <a:ext cx="11528880" cy="1200329"/>
          </a:xfrm>
          <a:prstGeom prst="rect">
            <a:avLst/>
          </a:prstGeom>
          <a:noFill/>
        </p:spPr>
        <p:txBody>
          <a:bodyPr wrap="square" rtlCol="0">
            <a:spAutoFit/>
          </a:bodyPr>
          <a:lstStyle/>
          <a:p>
            <a:r>
              <a:rPr lang="pt-PT" sz="7200" dirty="0" smtClean="0">
                <a:solidFill>
                  <a:schemeClr val="bg1"/>
                </a:solidFill>
                <a:latin typeface="Berlin Sans FB" panose="020E0602020502020306" pitchFamily="34" charset="0"/>
              </a:rPr>
              <a:t>Apresentação</a:t>
            </a:r>
            <a:r>
              <a:rPr lang="pt-PT" sz="7200" dirty="0" smtClean="0"/>
              <a:t> </a:t>
            </a:r>
            <a:r>
              <a:rPr lang="pt-PT" sz="7200" dirty="0" smtClean="0">
                <a:solidFill>
                  <a:schemeClr val="bg1"/>
                </a:solidFill>
                <a:latin typeface="Berlin Sans FB" panose="020E0602020502020306" pitchFamily="34" charset="0"/>
              </a:rPr>
              <a:t>Power</a:t>
            </a:r>
            <a:r>
              <a:rPr lang="pt-PT" sz="7200" dirty="0" smtClean="0">
                <a:latin typeface="Berlin Sans FB" panose="020E0602020502020306" pitchFamily="34" charset="0"/>
              </a:rPr>
              <a:t> </a:t>
            </a:r>
            <a:r>
              <a:rPr lang="pt-PT" sz="7200" dirty="0" smtClean="0">
                <a:solidFill>
                  <a:schemeClr val="bg1"/>
                </a:solidFill>
                <a:latin typeface="Berlin Sans FB" panose="020E0602020502020306" pitchFamily="34" charset="0"/>
              </a:rPr>
              <a:t>Point</a:t>
            </a:r>
            <a:endParaRPr lang="x-none" sz="7200" dirty="0">
              <a:solidFill>
                <a:schemeClr val="bg1"/>
              </a:solidFill>
              <a:latin typeface="Berlin Sans FB" panose="020E0602020502020306" pitchFamily="34" charset="0"/>
            </a:endParaRPr>
          </a:p>
        </p:txBody>
      </p:sp>
      <p:pic>
        <p:nvPicPr>
          <p:cNvPr id="6" name="Sunset With You — Nico Anuch _ Background Music _ Audio Library Releas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489200" y="7496175"/>
            <a:ext cx="609600" cy="609600"/>
          </a:xfrm>
          <a:prstGeom prst="rect">
            <a:avLst/>
          </a:prstGeom>
        </p:spPr>
      </p:pic>
    </p:spTree>
    <p:extLst>
      <p:ext uri="{BB962C8B-B14F-4D97-AF65-F5344CB8AC3E}">
        <p14:creationId xmlns:p14="http://schemas.microsoft.com/office/powerpoint/2010/main" val="3354179130"/>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 repeatCount="indefinite"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5358" y="228950"/>
            <a:ext cx="10515600" cy="1325563"/>
          </a:xfrm>
        </p:spPr>
        <p:txBody>
          <a:bodyPr/>
          <a:lstStyle/>
          <a:p>
            <a:endParaRPr lang="pt-BR"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16214"/>
            <a:ext cx="12576380" cy="7074214"/>
          </a:xfrm>
        </p:spPr>
      </p:pic>
      <p:sp>
        <p:nvSpPr>
          <p:cNvPr id="5" name="TextBox 4"/>
          <p:cNvSpPr txBox="1"/>
          <p:nvPr/>
        </p:nvSpPr>
        <p:spPr>
          <a:xfrm>
            <a:off x="317413" y="1093640"/>
            <a:ext cx="6068722" cy="1631216"/>
          </a:xfrm>
          <a:prstGeom prst="rect">
            <a:avLst/>
          </a:prstGeom>
          <a:noFill/>
        </p:spPr>
        <p:txBody>
          <a:bodyPr wrap="square" rtlCol="0">
            <a:spAutoFit/>
          </a:bodyPr>
          <a:lstStyle/>
          <a:p>
            <a:pPr algn="ctr"/>
            <a:r>
              <a:rPr lang="pt-PT" sz="10000" dirty="0" smtClean="0">
                <a:solidFill>
                  <a:schemeClr val="bg1"/>
                </a:solidFill>
                <a:latin typeface="Berlin Sans FB" panose="020E0602020502020306" pitchFamily="34" charset="0"/>
              </a:rPr>
              <a:t>Obrigado</a:t>
            </a:r>
            <a:r>
              <a:rPr lang="pt-PT" sz="8000" dirty="0" smtClean="0">
                <a:solidFill>
                  <a:schemeClr val="bg1"/>
                </a:solidFill>
                <a:latin typeface="Berlin Sans FB" panose="020E0602020502020306" pitchFamily="34" charset="0"/>
              </a:rPr>
              <a:t>!</a:t>
            </a:r>
            <a:endParaRPr lang="x-none" sz="8000" dirty="0">
              <a:solidFill>
                <a:schemeClr val="bg1"/>
              </a:solidFill>
              <a:latin typeface="Berlin Sans FB" panose="020E0602020502020306" pitchFamily="34" charset="0"/>
            </a:endParaRPr>
          </a:p>
        </p:txBody>
      </p:sp>
      <p:sp>
        <p:nvSpPr>
          <p:cNvPr id="3" name="TextBox 2"/>
          <p:cNvSpPr txBox="1"/>
          <p:nvPr/>
        </p:nvSpPr>
        <p:spPr>
          <a:xfrm>
            <a:off x="217862" y="2724856"/>
            <a:ext cx="6168273" cy="646331"/>
          </a:xfrm>
          <a:prstGeom prst="rect">
            <a:avLst/>
          </a:prstGeom>
          <a:noFill/>
        </p:spPr>
        <p:txBody>
          <a:bodyPr wrap="square" rtlCol="0">
            <a:spAutoFit/>
          </a:bodyPr>
          <a:lstStyle/>
          <a:p>
            <a:pPr algn="ctr"/>
            <a:r>
              <a:rPr lang="x-none" sz="3600" dirty="0">
                <a:solidFill>
                  <a:schemeClr val="bg1"/>
                </a:solidFill>
                <a:latin typeface="Berlin Sans FB" panose="020E0602020502020306" pitchFamily="34" charset="0"/>
              </a:rPr>
              <a:t>Você tem alguma pergunta?</a:t>
            </a:r>
          </a:p>
        </p:txBody>
      </p:sp>
      <p:sp>
        <p:nvSpPr>
          <p:cNvPr id="6" name="Google Shape;303;p34"/>
          <p:cNvSpPr/>
          <p:nvPr/>
        </p:nvSpPr>
        <p:spPr>
          <a:xfrm>
            <a:off x="7637174" y="1564523"/>
            <a:ext cx="3747750" cy="3805968"/>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CaixaDeTexto 6"/>
          <p:cNvSpPr txBox="1"/>
          <p:nvPr/>
        </p:nvSpPr>
        <p:spPr>
          <a:xfrm>
            <a:off x="654050" y="3734873"/>
            <a:ext cx="4488729" cy="523220"/>
          </a:xfrm>
          <a:prstGeom prst="rect">
            <a:avLst/>
          </a:prstGeom>
          <a:noFill/>
        </p:spPr>
        <p:txBody>
          <a:bodyPr wrap="none" rtlCol="0">
            <a:spAutoFit/>
          </a:bodyPr>
          <a:lstStyle/>
          <a:p>
            <a:r>
              <a:rPr lang="pt-BR" sz="2800" dirty="0">
                <a:solidFill>
                  <a:schemeClr val="bg1"/>
                </a:solidFill>
                <a:latin typeface="Berlin Sans FB" pitchFamily="34" charset="0"/>
                <a:ea typeface="Alice" pitchFamily="2" charset="0"/>
              </a:rPr>
              <a:t>Você pode me encontrar </a:t>
            </a:r>
            <a:r>
              <a:rPr lang="pt-BR" sz="2800" dirty="0" smtClean="0">
                <a:solidFill>
                  <a:schemeClr val="bg1"/>
                </a:solidFill>
                <a:latin typeface="Berlin Sans FB" pitchFamily="34" charset="0"/>
                <a:ea typeface="Alice" pitchFamily="2" charset="0"/>
              </a:rPr>
              <a:t>em:</a:t>
            </a:r>
            <a:endParaRPr lang="pt-BR" sz="2800" dirty="0">
              <a:solidFill>
                <a:schemeClr val="bg1"/>
              </a:solidFill>
              <a:latin typeface="Berlin Sans FB" pitchFamily="34" charset="0"/>
              <a:ea typeface="Alice" pitchFamily="2" charset="0"/>
            </a:endParaRPr>
          </a:p>
        </p:txBody>
      </p:sp>
      <p:sp>
        <p:nvSpPr>
          <p:cNvPr id="8" name="Retângulo 7"/>
          <p:cNvSpPr/>
          <p:nvPr/>
        </p:nvSpPr>
        <p:spPr>
          <a:xfrm>
            <a:off x="846702" y="4505322"/>
            <a:ext cx="3778599" cy="523220"/>
          </a:xfrm>
          <a:prstGeom prst="rect">
            <a:avLst/>
          </a:prstGeom>
        </p:spPr>
        <p:txBody>
          <a:bodyPr wrap="none">
            <a:spAutoFit/>
          </a:bodyPr>
          <a:lstStyle/>
          <a:p>
            <a:pPr marL="533400" lvl="0" indent="-457200">
              <a:spcBef>
                <a:spcPts val="600"/>
              </a:spcBef>
              <a:buSzPts val="2400"/>
              <a:buFont typeface="Wingdings" pitchFamily="2" charset="2"/>
              <a:buChar char="q"/>
            </a:pPr>
            <a:r>
              <a:rPr lang="pt-BR" sz="2800" b="1" dirty="0" smtClean="0">
                <a:solidFill>
                  <a:schemeClr val="bg1"/>
                </a:solidFill>
              </a:rPr>
              <a:t>@</a:t>
            </a:r>
            <a:r>
              <a:rPr lang="pt-BR" sz="2800" dirty="0" err="1" smtClean="0">
                <a:solidFill>
                  <a:schemeClr val="bg1"/>
                </a:solidFill>
                <a:latin typeface="Berlin Sans FB" pitchFamily="34" charset="0"/>
              </a:rPr>
              <a:t>matheus_manuel</a:t>
            </a:r>
            <a:r>
              <a:rPr lang="pt-BR" sz="2800" dirty="0" smtClean="0">
                <a:solidFill>
                  <a:schemeClr val="bg1"/>
                </a:solidFill>
                <a:latin typeface="Berlin Sans FB" pitchFamily="34" charset="0"/>
              </a:rPr>
              <a:t>_</a:t>
            </a:r>
            <a:endParaRPr lang="pt-BR" sz="2800" dirty="0">
              <a:solidFill>
                <a:schemeClr val="bg1"/>
              </a:solidFill>
              <a:latin typeface="Berlin Sans FB" pitchFamily="34" charset="0"/>
            </a:endParaRPr>
          </a:p>
        </p:txBody>
      </p:sp>
      <p:sp>
        <p:nvSpPr>
          <p:cNvPr id="9" name="Retângulo 8"/>
          <p:cNvSpPr/>
          <p:nvPr/>
        </p:nvSpPr>
        <p:spPr>
          <a:xfrm>
            <a:off x="881676" y="5185825"/>
            <a:ext cx="4033476" cy="523220"/>
          </a:xfrm>
          <a:prstGeom prst="rect">
            <a:avLst/>
          </a:prstGeom>
        </p:spPr>
        <p:txBody>
          <a:bodyPr wrap="none">
            <a:spAutoFit/>
          </a:bodyPr>
          <a:lstStyle/>
          <a:p>
            <a:pPr marL="533400" lvl="0" indent="-457200">
              <a:spcBef>
                <a:spcPts val="600"/>
              </a:spcBef>
              <a:buSzPts val="2400"/>
              <a:buFont typeface="Wingdings" pitchFamily="2" charset="2"/>
              <a:buChar char="q"/>
            </a:pPr>
            <a:r>
              <a:rPr lang="pt-BR" sz="2800" dirty="0" smtClean="0">
                <a:solidFill>
                  <a:schemeClr val="bg1"/>
                </a:solidFill>
                <a:latin typeface="Berlin Sans FB" pitchFamily="34" charset="0"/>
              </a:rPr>
              <a:t>matheus</a:t>
            </a:r>
            <a:r>
              <a:rPr lang="pt-BR" sz="2800" b="1" dirty="0" smtClean="0">
                <a:solidFill>
                  <a:schemeClr val="bg1"/>
                </a:solidFill>
              </a:rPr>
              <a:t>@</a:t>
            </a:r>
            <a:r>
              <a:rPr lang="pt-BR" sz="2800" dirty="0" smtClean="0">
                <a:solidFill>
                  <a:schemeClr val="bg1"/>
                </a:solidFill>
                <a:latin typeface="Berlin Sans FB" pitchFamily="34" charset="0"/>
              </a:rPr>
              <a:t>google.com</a:t>
            </a:r>
            <a:endParaRPr lang="pt-BR" sz="2800" dirty="0">
              <a:solidFill>
                <a:schemeClr val="bg1"/>
              </a:solidFill>
              <a:latin typeface="Berlin Sans FB" pitchFamily="34" charset="0"/>
            </a:endParaRPr>
          </a:p>
        </p:txBody>
      </p:sp>
    </p:spTree>
    <p:extLst>
      <p:ext uri="{BB962C8B-B14F-4D97-AF65-F5344CB8AC3E}">
        <p14:creationId xmlns:p14="http://schemas.microsoft.com/office/powerpoint/2010/main" val="958305734"/>
      </p:ext>
    </p:extLst>
  </p:cSld>
  <p:clrMapOvr>
    <a:masterClrMapping/>
  </p:clrMapOvr>
  <mc:AlternateContent xmlns:mc="http://schemas.openxmlformats.org/markup-compatibility/2006" xmlns:p14="http://schemas.microsoft.com/office/powerpoint/2010/main">
    <mc:Choice Requires="p14">
      <p:transition spd="slow" p14:dur="1500" advTm="6000">
        <p14:doors dir="vert"/>
      </p:transition>
    </mc:Choice>
    <mc:Fallback xmlns="">
      <p:transition spd="slow" advTm="6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0800000">
            <a:off x="-1" y="0"/>
            <a:ext cx="12192001" cy="6858000"/>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667500" y="689824"/>
            <a:ext cx="5143500" cy="5143500"/>
          </a:xfrm>
          <a:prstGeom prst="roundRect">
            <a:avLst/>
          </a:prstGeom>
        </p:spPr>
        <p:style>
          <a:lnRef idx="0">
            <a:schemeClr val="accent3"/>
          </a:lnRef>
          <a:fillRef idx="3">
            <a:schemeClr val="accent3"/>
          </a:fillRef>
          <a:effectRef idx="3">
            <a:schemeClr val="accent3"/>
          </a:effectRef>
          <a:fontRef idx="minor">
            <a:schemeClr val="lt1"/>
          </a:fontRef>
        </p:style>
      </p:pic>
      <p:sp>
        <p:nvSpPr>
          <p:cNvPr id="7" name="TextBox 6"/>
          <p:cNvSpPr txBox="1"/>
          <p:nvPr/>
        </p:nvSpPr>
        <p:spPr>
          <a:xfrm>
            <a:off x="381000" y="689824"/>
            <a:ext cx="2705100" cy="1446550"/>
          </a:xfrm>
          <a:prstGeom prst="rect">
            <a:avLst/>
          </a:prstGeom>
          <a:noFill/>
        </p:spPr>
        <p:txBody>
          <a:bodyPr wrap="square" rtlCol="0">
            <a:spAutoFit/>
          </a:bodyPr>
          <a:lstStyle/>
          <a:p>
            <a:r>
              <a:rPr lang="en" sz="8800" dirty="0">
                <a:solidFill>
                  <a:schemeClr val="bg1"/>
                </a:solidFill>
                <a:effectLst>
                  <a:outerShdw blurRad="50800" dist="38100" algn="l" rotWithShape="0">
                    <a:prstClr val="black">
                      <a:alpha val="40000"/>
                    </a:prstClr>
                  </a:outerShdw>
                </a:effectLst>
                <a:latin typeface="Berlin Sans FB Demi" panose="020E0802020502020306" pitchFamily="34" charset="0"/>
              </a:rPr>
              <a:t>Olá</a:t>
            </a:r>
            <a:r>
              <a:rPr lang="en" sz="8800" dirty="0">
                <a:solidFill>
                  <a:schemeClr val="bg1"/>
                </a:solidFill>
                <a:effectLst>
                  <a:outerShdw blurRad="50800" dist="38100" algn="l" rotWithShape="0">
                    <a:prstClr val="black">
                      <a:alpha val="40000"/>
                    </a:prstClr>
                  </a:outerShdw>
                </a:effectLst>
              </a:rPr>
              <a:t>!</a:t>
            </a:r>
            <a:endParaRPr lang="x-none" sz="8800" dirty="0">
              <a:solidFill>
                <a:schemeClr val="bg1"/>
              </a:solidFill>
              <a:effectLst>
                <a:outerShdw blurRad="50800" dist="38100" algn="l" rotWithShape="0">
                  <a:prstClr val="black">
                    <a:alpha val="40000"/>
                  </a:prstClr>
                </a:outerShdw>
              </a:effectLst>
            </a:endParaRPr>
          </a:p>
        </p:txBody>
      </p:sp>
      <p:sp>
        <p:nvSpPr>
          <p:cNvPr id="10" name="TextBox 9"/>
          <p:cNvSpPr txBox="1"/>
          <p:nvPr/>
        </p:nvSpPr>
        <p:spPr>
          <a:xfrm>
            <a:off x="381000" y="2607974"/>
            <a:ext cx="5905500" cy="2554545"/>
          </a:xfrm>
          <a:prstGeom prst="rect">
            <a:avLst/>
          </a:prstGeom>
          <a:noFill/>
        </p:spPr>
        <p:txBody>
          <a:bodyPr wrap="square" rtlCol="0">
            <a:spAutoFit/>
          </a:bodyPr>
          <a:lstStyle/>
          <a:p>
            <a:r>
              <a:rPr lang="pt-PT" sz="3200" dirty="0" smtClean="0">
                <a:solidFill>
                  <a:schemeClr val="bg1"/>
                </a:solidFill>
                <a:effectLst>
                  <a:outerShdw blurRad="50800" dist="38100" dir="2700000" algn="tl" rotWithShape="0">
                    <a:prstClr val="black">
                      <a:alpha val="40000"/>
                    </a:prstClr>
                  </a:outerShdw>
                </a:effectLst>
                <a:latin typeface="Berlin Sans FB Demi" panose="020E0802020502020306" pitchFamily="34" charset="0"/>
              </a:rPr>
              <a:t>Eu Sou o Matheus e estou aqui </a:t>
            </a:r>
          </a:p>
          <a:p>
            <a:r>
              <a:rPr lang="pt-PT" sz="3200" dirty="0" smtClean="0">
                <a:solidFill>
                  <a:schemeClr val="bg1"/>
                </a:solidFill>
                <a:effectLst>
                  <a:outerShdw blurRad="50800" dist="38100" dir="2700000" algn="tl" rotWithShape="0">
                    <a:prstClr val="black">
                      <a:alpha val="40000"/>
                    </a:prstClr>
                  </a:outerShdw>
                </a:effectLst>
                <a:latin typeface="Berlin Sans FB Demi" panose="020E0802020502020306" pitchFamily="34" charset="0"/>
              </a:rPr>
              <a:t>porque gosto de fazer apresentações.</a:t>
            </a:r>
          </a:p>
          <a:p>
            <a:r>
              <a:rPr lang="pt-PT" sz="3200" dirty="0" smtClean="0">
                <a:solidFill>
                  <a:schemeClr val="bg1"/>
                </a:solidFill>
                <a:effectLst>
                  <a:outerShdw blurRad="50800" dist="38100" dir="2700000" algn="tl" rotWithShape="0">
                    <a:prstClr val="black">
                      <a:alpha val="40000"/>
                    </a:prstClr>
                  </a:outerShdw>
                </a:effectLst>
                <a:latin typeface="Berlin Sans FB Demi" panose="020E0802020502020306" pitchFamily="34" charset="0"/>
              </a:rPr>
              <a:t>Você pode me encotrar em </a:t>
            </a:r>
            <a:r>
              <a:rPr lang="x-none" sz="3200" b="1" dirty="0" smtClean="0">
                <a:solidFill>
                  <a:schemeClr val="bg1"/>
                </a:solidFill>
                <a:effectLst>
                  <a:outerShdw blurRad="50800" dist="38100" dir="2700000" algn="tl" rotWithShape="0">
                    <a:prstClr val="black">
                      <a:alpha val="40000"/>
                    </a:prstClr>
                  </a:outerShdw>
                </a:effectLst>
                <a:latin typeface="Berlin Sans FB Demi" panose="020E0802020502020306" pitchFamily="34" charset="0"/>
              </a:rPr>
              <a:t>@</a:t>
            </a:r>
            <a:r>
              <a:rPr lang="pt-PT" sz="3200" b="1" dirty="0" smtClean="0">
                <a:solidFill>
                  <a:schemeClr val="bg1"/>
                </a:solidFill>
                <a:effectLst>
                  <a:outerShdw blurRad="50800" dist="38100" dir="2700000" algn="tl" rotWithShape="0">
                    <a:prstClr val="black">
                      <a:alpha val="40000"/>
                    </a:prstClr>
                  </a:outerShdw>
                </a:effectLst>
                <a:latin typeface="Berlin Sans FB Demi" panose="020E0802020502020306" pitchFamily="34" charset="0"/>
              </a:rPr>
              <a:t>_matheus_manuel</a:t>
            </a:r>
            <a:endParaRPr lang="pt-PT" sz="3200" dirty="0" smtClean="0">
              <a:solidFill>
                <a:schemeClr val="bg1"/>
              </a:solidFill>
              <a:effectLst>
                <a:outerShdw blurRad="50800" dist="38100" dir="2700000" algn="tl" rotWithShape="0">
                  <a:prstClr val="black">
                    <a:alpha val="40000"/>
                  </a:prstClr>
                </a:outerShdw>
              </a:effectLst>
              <a:latin typeface="Berlin Sans FB Demi" panose="020E0802020502020306" pitchFamily="34" charset="0"/>
            </a:endParaRPr>
          </a:p>
        </p:txBody>
      </p:sp>
    </p:spTree>
    <p:custDataLst>
      <p:tags r:id="rId1"/>
    </p:custDataLst>
    <p:extLst>
      <p:ext uri="{BB962C8B-B14F-4D97-AF65-F5344CB8AC3E}">
        <p14:creationId xmlns:p14="http://schemas.microsoft.com/office/powerpoint/2010/main" val="1181064314"/>
      </p:ext>
    </p:extLst>
  </p:cSld>
  <p:clrMapOvr>
    <a:masterClrMapping/>
  </p:clrMapOvr>
  <mc:AlternateContent xmlns:mc="http://schemas.openxmlformats.org/markup-compatibility/2006" xmlns:p14="http://schemas.microsoft.com/office/powerpoint/2010/main">
    <mc:Choice Requires="p14">
      <p:transition spd="slow" p14:dur="3500" advTm="7000">
        <p14:ferris dir="l"/>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11" name="Espaço Reservado para Conteúdo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599" y="3848893"/>
            <a:ext cx="713119" cy="713119"/>
          </a:xfrm>
        </p:spPr>
      </p:pic>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0"/>
            <a:ext cx="12192001"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986" y="596449"/>
            <a:ext cx="3103001" cy="3103001"/>
          </a:xfrm>
          <a:prstGeom prst="ellipse">
            <a:avLst/>
          </a:prstGeom>
        </p:spPr>
        <p:style>
          <a:lnRef idx="0">
            <a:schemeClr val="accent3"/>
          </a:lnRef>
          <a:fillRef idx="3">
            <a:schemeClr val="accent3"/>
          </a:fillRef>
          <a:effectRef idx="3">
            <a:schemeClr val="accent3"/>
          </a:effectRef>
          <a:fontRef idx="minor">
            <a:schemeClr val="lt1"/>
          </a:fontRef>
        </p:style>
      </p:pic>
      <p:sp>
        <p:nvSpPr>
          <p:cNvPr id="7" name="TextBox 6"/>
          <p:cNvSpPr txBox="1"/>
          <p:nvPr/>
        </p:nvSpPr>
        <p:spPr>
          <a:xfrm>
            <a:off x="4185633" y="404928"/>
            <a:ext cx="7521263" cy="92333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pt-PT" sz="5400" dirty="0" smtClean="0">
                <a:solidFill>
                  <a:schemeClr val="bg1"/>
                </a:solidFill>
                <a:latin typeface="Berlin Sans FB" pitchFamily="34" charset="0"/>
              </a:rPr>
              <a:t>H</a:t>
            </a:r>
            <a:r>
              <a:rPr lang="x-none" sz="5400" dirty="0" smtClean="0">
                <a:solidFill>
                  <a:schemeClr val="bg1"/>
                </a:solidFill>
                <a:latin typeface="Berlin Sans FB" pitchFamily="34" charset="0"/>
              </a:rPr>
              <a:t>obbies</a:t>
            </a:r>
            <a:endParaRPr lang="x-none" sz="5400" dirty="0">
              <a:solidFill>
                <a:schemeClr val="bg1"/>
              </a:solidFill>
              <a:latin typeface="Berlin Sans FB" pitchFamily="34" charset="0"/>
            </a:endParaRPr>
          </a:p>
        </p:txBody>
      </p:sp>
      <p:sp>
        <p:nvSpPr>
          <p:cNvPr id="19" name="Google Shape;1676;p92"/>
          <p:cNvSpPr/>
          <p:nvPr/>
        </p:nvSpPr>
        <p:spPr>
          <a:xfrm>
            <a:off x="954602" y="4295901"/>
            <a:ext cx="2861209" cy="523894"/>
          </a:xfrm>
          <a:prstGeom prst="roundRect">
            <a:avLst>
              <a:gd name="adj" fmla="val 50000"/>
            </a:avLst>
          </a:prstGeom>
          <a:solidFill>
            <a:schemeClr val="lt1"/>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smtClean="0">
                <a:solidFill>
                  <a:srgbClr val="3FB0E2"/>
                </a:solidFill>
                <a:latin typeface="Comfortaa"/>
                <a:ea typeface="Comfortaa"/>
                <a:cs typeface="Comfortaa"/>
                <a:sym typeface="Comfortaa"/>
              </a:rPr>
              <a:t>Mateus Manuel</a:t>
            </a:r>
            <a:endParaRPr sz="1600" b="1" dirty="0">
              <a:solidFill>
                <a:srgbClr val="3FB0E2"/>
              </a:solidFill>
              <a:latin typeface="Comfortaa"/>
              <a:ea typeface="Comfortaa"/>
              <a:cs typeface="Comfortaa"/>
              <a:sym typeface="Comfortaa"/>
            </a:endParaRPr>
          </a:p>
        </p:txBody>
      </p:sp>
      <p:sp>
        <p:nvSpPr>
          <p:cNvPr id="20" name="Google Shape;1677;p92"/>
          <p:cNvSpPr/>
          <p:nvPr/>
        </p:nvSpPr>
        <p:spPr>
          <a:xfrm>
            <a:off x="739303" y="4295900"/>
            <a:ext cx="1329076" cy="523895"/>
          </a:xfrm>
          <a:prstGeom prst="roundRect">
            <a:avLst>
              <a:gd name="adj" fmla="val 50000"/>
            </a:avLst>
          </a:prstGeom>
          <a:solidFill>
            <a:srgbClr val="3FB0E2"/>
          </a:solidFill>
          <a:ln>
            <a:noFill/>
          </a:ln>
          <a:effectLst>
            <a:reflection stA="0" dist="508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chemeClr val="bg1"/>
                </a:solidFill>
                <a:latin typeface="Spartan"/>
                <a:ea typeface="Spartan"/>
                <a:cs typeface="Spartan"/>
                <a:sym typeface="Spartan"/>
              </a:rPr>
              <a:t>NOME</a:t>
            </a:r>
            <a:endParaRPr b="1" dirty="0">
              <a:solidFill>
                <a:schemeClr val="bg1"/>
              </a:solidFill>
              <a:latin typeface="Spartan"/>
              <a:ea typeface="Spartan"/>
              <a:cs typeface="Spartan"/>
              <a:sym typeface="Spartan"/>
            </a:endParaRPr>
          </a:p>
        </p:txBody>
      </p:sp>
      <p:sp>
        <p:nvSpPr>
          <p:cNvPr id="27" name="CaixaDeTexto 26"/>
          <p:cNvSpPr txBox="1"/>
          <p:nvPr/>
        </p:nvSpPr>
        <p:spPr>
          <a:xfrm>
            <a:off x="5294613" y="1648265"/>
            <a:ext cx="929550" cy="400110"/>
          </a:xfrm>
          <a:prstGeom prst="rect">
            <a:avLst/>
          </a:prstGeom>
          <a:noFill/>
        </p:spPr>
        <p:txBody>
          <a:bodyPr wrap="none" rtlCol="0">
            <a:spAutoFit/>
          </a:bodyPr>
          <a:lstStyle/>
          <a:p>
            <a:r>
              <a:rPr lang="pt-BR" sz="2000" dirty="0" smtClean="0">
                <a:solidFill>
                  <a:schemeClr val="bg1"/>
                </a:solidFill>
              </a:rPr>
              <a:t>Música</a:t>
            </a:r>
            <a:endParaRPr lang="pt-BR" dirty="0">
              <a:solidFill>
                <a:schemeClr val="bg1"/>
              </a:solidFill>
            </a:endParaRPr>
          </a:p>
        </p:txBody>
      </p:sp>
      <p:sp>
        <p:nvSpPr>
          <p:cNvPr id="29" name="CaixaDeTexto 28"/>
          <p:cNvSpPr txBox="1"/>
          <p:nvPr/>
        </p:nvSpPr>
        <p:spPr>
          <a:xfrm>
            <a:off x="9659079" y="1626875"/>
            <a:ext cx="627095" cy="400110"/>
          </a:xfrm>
          <a:prstGeom prst="rect">
            <a:avLst/>
          </a:prstGeom>
          <a:noFill/>
        </p:spPr>
        <p:txBody>
          <a:bodyPr wrap="none" rtlCol="0">
            <a:spAutoFit/>
          </a:bodyPr>
          <a:lstStyle/>
          <a:p>
            <a:r>
              <a:rPr lang="pt-BR" sz="2000" dirty="0" smtClean="0">
                <a:solidFill>
                  <a:schemeClr val="bg1"/>
                </a:solidFill>
              </a:rPr>
              <a:t>90%</a:t>
            </a:r>
            <a:endParaRPr lang="pt-BR" sz="2000" dirty="0">
              <a:solidFill>
                <a:schemeClr val="bg1"/>
              </a:solidFill>
            </a:endParaRPr>
          </a:p>
        </p:txBody>
      </p:sp>
      <p:sp>
        <p:nvSpPr>
          <p:cNvPr id="21" name="Google Shape;1676;p92"/>
          <p:cNvSpPr/>
          <p:nvPr/>
        </p:nvSpPr>
        <p:spPr>
          <a:xfrm>
            <a:off x="954602" y="5044338"/>
            <a:ext cx="2861209" cy="523894"/>
          </a:xfrm>
          <a:prstGeom prst="roundRect">
            <a:avLst>
              <a:gd name="adj" fmla="val 50000"/>
            </a:avLst>
          </a:prstGeom>
          <a:solidFill>
            <a:schemeClr val="lt1"/>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rgbClr val="3FB0E2"/>
                </a:solidFill>
                <a:latin typeface="Comfortaa"/>
                <a:ea typeface="Comfortaa"/>
                <a:cs typeface="Comfortaa"/>
                <a:sym typeface="Comfortaa"/>
              </a:rPr>
              <a:t>             15 anos</a:t>
            </a:r>
            <a:endParaRPr sz="1600" b="1" dirty="0">
              <a:solidFill>
                <a:srgbClr val="3FB0E2"/>
              </a:solidFill>
              <a:latin typeface="Comfortaa"/>
              <a:ea typeface="Comfortaa"/>
              <a:cs typeface="Comfortaa"/>
              <a:sym typeface="Comfortaa"/>
            </a:endParaRPr>
          </a:p>
        </p:txBody>
      </p:sp>
      <p:sp>
        <p:nvSpPr>
          <p:cNvPr id="30" name="Google Shape;1677;p92"/>
          <p:cNvSpPr/>
          <p:nvPr/>
        </p:nvSpPr>
        <p:spPr>
          <a:xfrm>
            <a:off x="739303" y="5044337"/>
            <a:ext cx="1329076" cy="523895"/>
          </a:xfrm>
          <a:prstGeom prst="roundRect">
            <a:avLst>
              <a:gd name="adj" fmla="val 50000"/>
            </a:avLst>
          </a:prstGeom>
          <a:solidFill>
            <a:srgbClr val="3FB0E2"/>
          </a:solidFill>
          <a:ln>
            <a:noFill/>
          </a:ln>
          <a:effectLst>
            <a:reflection stA="0" dist="508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chemeClr val="bg1"/>
                </a:solidFill>
                <a:latin typeface="Spartan"/>
                <a:ea typeface="Spartan"/>
                <a:cs typeface="Spartan"/>
                <a:sym typeface="Spartan"/>
              </a:rPr>
              <a:t>IDADE</a:t>
            </a:r>
            <a:endParaRPr b="1" dirty="0">
              <a:solidFill>
                <a:schemeClr val="bg1"/>
              </a:solidFill>
              <a:latin typeface="Spartan"/>
              <a:ea typeface="Spartan"/>
              <a:cs typeface="Spartan"/>
              <a:sym typeface="Spartan"/>
            </a:endParaRPr>
          </a:p>
        </p:txBody>
      </p:sp>
      <p:sp>
        <p:nvSpPr>
          <p:cNvPr id="31" name="Google Shape;1676;p92"/>
          <p:cNvSpPr/>
          <p:nvPr/>
        </p:nvSpPr>
        <p:spPr>
          <a:xfrm>
            <a:off x="900989" y="5868893"/>
            <a:ext cx="3325998" cy="523894"/>
          </a:xfrm>
          <a:prstGeom prst="roundRect">
            <a:avLst>
              <a:gd name="adj" fmla="val 50000"/>
            </a:avLst>
          </a:prstGeom>
          <a:solidFill>
            <a:schemeClr val="lt1"/>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r>
              <a:rPr lang="pt-PT" sz="1600" b="1" dirty="0" smtClean="0">
                <a:solidFill>
                  <a:srgbClr val="3FB0E2"/>
                </a:solidFill>
                <a:latin typeface="Comfortaa"/>
                <a:ea typeface="Comfortaa"/>
                <a:cs typeface="Comfortaa"/>
                <a:sym typeface="Comfortaa"/>
              </a:rPr>
              <a:t>Angolana</a:t>
            </a:r>
            <a:endParaRPr sz="1600" b="1" dirty="0">
              <a:solidFill>
                <a:srgbClr val="3FB0E2"/>
              </a:solidFill>
              <a:latin typeface="Comfortaa"/>
              <a:ea typeface="Comfortaa"/>
              <a:cs typeface="Comfortaa"/>
              <a:sym typeface="Comfortaa"/>
            </a:endParaRPr>
          </a:p>
        </p:txBody>
      </p:sp>
      <p:sp>
        <p:nvSpPr>
          <p:cNvPr id="32" name="Google Shape;1677;p92"/>
          <p:cNvSpPr/>
          <p:nvPr/>
        </p:nvSpPr>
        <p:spPr>
          <a:xfrm>
            <a:off x="685689" y="5868892"/>
            <a:ext cx="2340845" cy="523895"/>
          </a:xfrm>
          <a:prstGeom prst="roundRect">
            <a:avLst>
              <a:gd name="adj" fmla="val 50000"/>
            </a:avLst>
          </a:prstGeom>
          <a:solidFill>
            <a:srgbClr val="3FB0E2"/>
          </a:solidFill>
          <a:ln>
            <a:noFill/>
          </a:ln>
          <a:effectLst>
            <a:reflection stA="0" dist="50800" dir="5400000"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chemeClr val="bg1"/>
                </a:solidFill>
                <a:latin typeface="Spartan"/>
                <a:ea typeface="Spartan"/>
                <a:cs typeface="Spartan"/>
                <a:sym typeface="Spartan"/>
              </a:rPr>
              <a:t>NACIONALIDADE</a:t>
            </a:r>
          </a:p>
        </p:txBody>
      </p:sp>
      <p:sp>
        <p:nvSpPr>
          <p:cNvPr id="17" name="Retângulo de cantos arredondados 21"/>
          <p:cNvSpPr/>
          <p:nvPr/>
        </p:nvSpPr>
        <p:spPr>
          <a:xfrm>
            <a:off x="6366352" y="2263327"/>
            <a:ext cx="3241287" cy="20606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aixaDeTexto 26"/>
          <p:cNvSpPr txBox="1"/>
          <p:nvPr/>
        </p:nvSpPr>
        <p:spPr>
          <a:xfrm>
            <a:off x="5294613" y="2185829"/>
            <a:ext cx="856325" cy="400110"/>
          </a:xfrm>
          <a:prstGeom prst="rect">
            <a:avLst/>
          </a:prstGeom>
          <a:noFill/>
        </p:spPr>
        <p:txBody>
          <a:bodyPr wrap="none" rtlCol="0">
            <a:spAutoFit/>
          </a:bodyPr>
          <a:lstStyle/>
          <a:p>
            <a:r>
              <a:rPr lang="pt-BR" sz="2000" dirty="0" smtClean="0">
                <a:solidFill>
                  <a:schemeClr val="bg1"/>
                </a:solidFill>
              </a:rPr>
              <a:t>Filmes</a:t>
            </a:r>
            <a:endParaRPr lang="pt-BR" dirty="0">
              <a:solidFill>
                <a:schemeClr val="bg1"/>
              </a:solidFill>
            </a:endParaRPr>
          </a:p>
        </p:txBody>
      </p:sp>
      <p:sp>
        <p:nvSpPr>
          <p:cNvPr id="23" name="CaixaDeTexto 28"/>
          <p:cNvSpPr txBox="1"/>
          <p:nvPr/>
        </p:nvSpPr>
        <p:spPr>
          <a:xfrm>
            <a:off x="9659079" y="2164439"/>
            <a:ext cx="627095" cy="400110"/>
          </a:xfrm>
          <a:prstGeom prst="rect">
            <a:avLst/>
          </a:prstGeom>
          <a:noFill/>
        </p:spPr>
        <p:txBody>
          <a:bodyPr wrap="none" rtlCol="0">
            <a:spAutoFit/>
          </a:bodyPr>
          <a:lstStyle/>
          <a:p>
            <a:r>
              <a:rPr lang="pt-BR" sz="2000" dirty="0">
                <a:solidFill>
                  <a:schemeClr val="bg1"/>
                </a:solidFill>
              </a:rPr>
              <a:t>4</a:t>
            </a:r>
            <a:r>
              <a:rPr lang="pt-BR" sz="2000" dirty="0" smtClean="0">
                <a:solidFill>
                  <a:schemeClr val="bg1"/>
                </a:solidFill>
              </a:rPr>
              <a:t>0%</a:t>
            </a:r>
            <a:endParaRPr lang="pt-BR" sz="2000" dirty="0">
              <a:solidFill>
                <a:schemeClr val="bg1"/>
              </a:solidFill>
            </a:endParaRPr>
          </a:p>
        </p:txBody>
      </p:sp>
      <p:sp>
        <p:nvSpPr>
          <p:cNvPr id="24" name="Retângulo de cantos arredondados 27"/>
          <p:cNvSpPr/>
          <p:nvPr/>
        </p:nvSpPr>
        <p:spPr>
          <a:xfrm>
            <a:off x="6362711" y="2263327"/>
            <a:ext cx="1267028" cy="2060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de cantos arredondados 21"/>
          <p:cNvSpPr/>
          <p:nvPr/>
        </p:nvSpPr>
        <p:spPr>
          <a:xfrm>
            <a:off x="6366352" y="2773920"/>
            <a:ext cx="3241287" cy="20606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6"/>
          <p:cNvSpPr txBox="1"/>
          <p:nvPr/>
        </p:nvSpPr>
        <p:spPr>
          <a:xfrm>
            <a:off x="5294613" y="2696422"/>
            <a:ext cx="755207" cy="400110"/>
          </a:xfrm>
          <a:prstGeom prst="rect">
            <a:avLst/>
          </a:prstGeom>
          <a:noFill/>
        </p:spPr>
        <p:txBody>
          <a:bodyPr wrap="none" rtlCol="0">
            <a:spAutoFit/>
          </a:bodyPr>
          <a:lstStyle/>
          <a:p>
            <a:r>
              <a:rPr lang="pt-BR" sz="2000" dirty="0" smtClean="0">
                <a:solidFill>
                  <a:schemeClr val="bg1"/>
                </a:solidFill>
              </a:rPr>
              <a:t>Jogos</a:t>
            </a:r>
            <a:endParaRPr lang="pt-BR" dirty="0">
              <a:solidFill>
                <a:schemeClr val="bg1"/>
              </a:solidFill>
            </a:endParaRPr>
          </a:p>
        </p:txBody>
      </p:sp>
      <p:sp>
        <p:nvSpPr>
          <p:cNvPr id="33" name="CaixaDeTexto 28"/>
          <p:cNvSpPr txBox="1"/>
          <p:nvPr/>
        </p:nvSpPr>
        <p:spPr>
          <a:xfrm>
            <a:off x="9659079" y="2675032"/>
            <a:ext cx="627095" cy="400110"/>
          </a:xfrm>
          <a:prstGeom prst="rect">
            <a:avLst/>
          </a:prstGeom>
          <a:noFill/>
        </p:spPr>
        <p:txBody>
          <a:bodyPr wrap="none" rtlCol="0">
            <a:spAutoFit/>
          </a:bodyPr>
          <a:lstStyle/>
          <a:p>
            <a:r>
              <a:rPr lang="pt-BR" sz="2000" dirty="0" smtClean="0">
                <a:solidFill>
                  <a:schemeClr val="bg1"/>
                </a:solidFill>
              </a:rPr>
              <a:t>50%</a:t>
            </a:r>
            <a:endParaRPr lang="pt-BR" sz="2000" dirty="0">
              <a:solidFill>
                <a:schemeClr val="bg1"/>
              </a:solidFill>
            </a:endParaRPr>
          </a:p>
        </p:txBody>
      </p:sp>
      <p:sp>
        <p:nvSpPr>
          <p:cNvPr id="34" name="Retângulo de cantos arredondados 27"/>
          <p:cNvSpPr/>
          <p:nvPr/>
        </p:nvSpPr>
        <p:spPr>
          <a:xfrm>
            <a:off x="6362711" y="2765232"/>
            <a:ext cx="1727189" cy="21474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de cantos arredondados 21"/>
          <p:cNvSpPr/>
          <p:nvPr/>
        </p:nvSpPr>
        <p:spPr>
          <a:xfrm>
            <a:off x="6366352" y="3269977"/>
            <a:ext cx="3241287" cy="20606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28"/>
          <p:cNvSpPr txBox="1"/>
          <p:nvPr/>
        </p:nvSpPr>
        <p:spPr>
          <a:xfrm>
            <a:off x="9659079" y="3171089"/>
            <a:ext cx="627095" cy="400110"/>
          </a:xfrm>
          <a:prstGeom prst="rect">
            <a:avLst/>
          </a:prstGeom>
          <a:noFill/>
        </p:spPr>
        <p:txBody>
          <a:bodyPr wrap="none" rtlCol="0">
            <a:spAutoFit/>
          </a:bodyPr>
          <a:lstStyle/>
          <a:p>
            <a:r>
              <a:rPr lang="pt-BR" sz="2000" dirty="0" smtClean="0">
                <a:solidFill>
                  <a:schemeClr val="bg1"/>
                </a:solidFill>
              </a:rPr>
              <a:t>20%</a:t>
            </a:r>
            <a:endParaRPr lang="pt-BR" sz="2000" dirty="0">
              <a:solidFill>
                <a:schemeClr val="bg1"/>
              </a:solidFill>
            </a:endParaRPr>
          </a:p>
        </p:txBody>
      </p:sp>
      <p:sp>
        <p:nvSpPr>
          <p:cNvPr id="42" name="Retângulo de cantos arredondados 27"/>
          <p:cNvSpPr/>
          <p:nvPr/>
        </p:nvSpPr>
        <p:spPr>
          <a:xfrm>
            <a:off x="6362711" y="3269976"/>
            <a:ext cx="609589" cy="19737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Box 5"/>
          <p:cNvSpPr txBox="1"/>
          <p:nvPr/>
        </p:nvSpPr>
        <p:spPr>
          <a:xfrm>
            <a:off x="5268387" y="3150906"/>
            <a:ext cx="908775" cy="400110"/>
          </a:xfrm>
          <a:prstGeom prst="rect">
            <a:avLst/>
          </a:prstGeom>
          <a:noFill/>
        </p:spPr>
        <p:txBody>
          <a:bodyPr wrap="none" rtlCol="0">
            <a:spAutoFit/>
          </a:bodyPr>
          <a:lstStyle/>
          <a:p>
            <a:r>
              <a:rPr lang="pt-PT" sz="2000" dirty="0" smtClean="0">
                <a:solidFill>
                  <a:schemeClr val="bg1"/>
                </a:solidFill>
              </a:rPr>
              <a:t>Leitura</a:t>
            </a:r>
            <a:endParaRPr lang="x-none" sz="2000" dirty="0">
              <a:solidFill>
                <a:schemeClr val="bg1"/>
              </a:solidFill>
            </a:endParaRPr>
          </a:p>
        </p:txBody>
      </p:sp>
      <p:sp>
        <p:nvSpPr>
          <p:cNvPr id="35" name="Retângulo de cantos arredondados 21"/>
          <p:cNvSpPr/>
          <p:nvPr/>
        </p:nvSpPr>
        <p:spPr>
          <a:xfrm>
            <a:off x="6325620" y="1723899"/>
            <a:ext cx="3241287" cy="20606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de cantos arredondados 27"/>
          <p:cNvSpPr/>
          <p:nvPr/>
        </p:nvSpPr>
        <p:spPr>
          <a:xfrm>
            <a:off x="6321979" y="1723899"/>
            <a:ext cx="2641717" cy="2060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6830581" y="4109614"/>
            <a:ext cx="2518638" cy="830997"/>
          </a:xfrm>
          <a:prstGeom prst="rect">
            <a:avLst/>
          </a:prstGeom>
          <a:noFill/>
        </p:spPr>
        <p:txBody>
          <a:bodyPr wrap="none" rtlCol="0">
            <a:spAutoFit/>
          </a:bodyPr>
          <a:lstStyle/>
          <a:p>
            <a:r>
              <a:rPr lang="pt-BR" sz="4800" dirty="0" smtClean="0">
                <a:solidFill>
                  <a:schemeClr val="bg1"/>
                </a:solidFill>
                <a:latin typeface="Berlin Sans FB" pitchFamily="34" charset="0"/>
              </a:rPr>
              <a:t>IDIOMAS</a:t>
            </a:r>
            <a:endParaRPr lang="pt-BR" sz="4800" dirty="0">
              <a:solidFill>
                <a:schemeClr val="bg1"/>
              </a:solidFill>
              <a:latin typeface="Berlin Sans FB" pitchFamily="34" charset="0"/>
            </a:endParaRPr>
          </a:p>
        </p:txBody>
      </p:sp>
      <p:sp>
        <p:nvSpPr>
          <p:cNvPr id="9" name="CaixaDeTexto 8"/>
          <p:cNvSpPr txBox="1"/>
          <p:nvPr/>
        </p:nvSpPr>
        <p:spPr>
          <a:xfrm>
            <a:off x="5725054" y="5196201"/>
            <a:ext cx="931665" cy="461665"/>
          </a:xfrm>
          <a:prstGeom prst="rect">
            <a:avLst/>
          </a:prstGeom>
          <a:noFill/>
        </p:spPr>
        <p:txBody>
          <a:bodyPr wrap="none" rtlCol="0">
            <a:spAutoFit/>
          </a:bodyPr>
          <a:lstStyle/>
          <a:p>
            <a:r>
              <a:rPr lang="pt-BR" sz="2400" b="1" dirty="0" smtClean="0">
                <a:solidFill>
                  <a:schemeClr val="bg1"/>
                </a:solidFill>
              </a:rPr>
              <a:t>Inglês</a:t>
            </a:r>
            <a:endParaRPr lang="pt-BR" sz="2400" b="1" dirty="0">
              <a:solidFill>
                <a:schemeClr val="bg1"/>
              </a:solidFill>
            </a:endParaRPr>
          </a:p>
        </p:txBody>
      </p:sp>
      <p:sp>
        <p:nvSpPr>
          <p:cNvPr id="10" name="CaixaDeTexto 9"/>
          <p:cNvSpPr txBox="1"/>
          <p:nvPr/>
        </p:nvSpPr>
        <p:spPr>
          <a:xfrm>
            <a:off x="5242722" y="5668837"/>
            <a:ext cx="1456361" cy="400110"/>
          </a:xfrm>
          <a:prstGeom prst="rect">
            <a:avLst/>
          </a:prstGeom>
          <a:noFill/>
        </p:spPr>
        <p:txBody>
          <a:bodyPr wrap="none" rtlCol="0">
            <a:spAutoFit/>
          </a:bodyPr>
          <a:lstStyle/>
          <a:p>
            <a:r>
              <a:rPr lang="pt-BR" sz="2000" dirty="0" smtClean="0">
                <a:solidFill>
                  <a:schemeClr val="bg1">
                    <a:lumMod val="85000"/>
                  </a:schemeClr>
                </a:solidFill>
              </a:rPr>
              <a:t>Brevemente</a:t>
            </a:r>
          </a:p>
        </p:txBody>
      </p:sp>
      <p:sp>
        <p:nvSpPr>
          <p:cNvPr id="37" name="CaixaDeTexto 36"/>
          <p:cNvSpPr txBox="1"/>
          <p:nvPr/>
        </p:nvSpPr>
        <p:spPr>
          <a:xfrm>
            <a:off x="9199658" y="5174105"/>
            <a:ext cx="1168910" cy="461665"/>
          </a:xfrm>
          <a:prstGeom prst="rect">
            <a:avLst/>
          </a:prstGeom>
          <a:noFill/>
        </p:spPr>
        <p:txBody>
          <a:bodyPr wrap="none" rtlCol="0">
            <a:spAutoFit/>
          </a:bodyPr>
          <a:lstStyle/>
          <a:p>
            <a:r>
              <a:rPr lang="pt-BR" sz="2400" b="1" dirty="0" smtClean="0">
                <a:solidFill>
                  <a:schemeClr val="bg1"/>
                </a:solidFill>
              </a:rPr>
              <a:t>Alemão</a:t>
            </a:r>
            <a:endParaRPr lang="pt-BR" sz="2400" b="1" dirty="0">
              <a:solidFill>
                <a:schemeClr val="bg1"/>
              </a:solidFill>
            </a:endParaRPr>
          </a:p>
        </p:txBody>
      </p:sp>
      <p:sp>
        <p:nvSpPr>
          <p:cNvPr id="38" name="CaixaDeTexto 37"/>
          <p:cNvSpPr txBox="1"/>
          <p:nvPr/>
        </p:nvSpPr>
        <p:spPr>
          <a:xfrm>
            <a:off x="8787173" y="5588107"/>
            <a:ext cx="1456361" cy="400110"/>
          </a:xfrm>
          <a:prstGeom prst="rect">
            <a:avLst/>
          </a:prstGeom>
          <a:noFill/>
        </p:spPr>
        <p:txBody>
          <a:bodyPr wrap="none" rtlCol="0">
            <a:spAutoFit/>
          </a:bodyPr>
          <a:lstStyle/>
          <a:p>
            <a:r>
              <a:rPr lang="pt-BR" sz="2000" dirty="0" smtClean="0">
                <a:solidFill>
                  <a:schemeClr val="bg1">
                    <a:lumMod val="85000"/>
                  </a:schemeClr>
                </a:solidFill>
              </a:rPr>
              <a:t>Brevemente</a:t>
            </a:r>
          </a:p>
        </p:txBody>
      </p:sp>
      <p:pic>
        <p:nvPicPr>
          <p:cNvPr id="13" name="Imagem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5" y="4989293"/>
            <a:ext cx="1278758" cy="1278758"/>
          </a:xfrm>
          <a:prstGeom prst="rect">
            <a:avLst/>
          </a:prstGeom>
          <a:noFill/>
          <a:ln>
            <a:noFill/>
          </a:ln>
          <a:effectLst>
            <a:outerShdw blurRad="50800" dist="38100" dir="2700000" algn="tl" rotWithShape="0">
              <a:prstClr val="black">
                <a:alpha val="40000"/>
              </a:prstClr>
            </a:outerShdw>
          </a:effectLst>
        </p:spPr>
      </p:pic>
      <p:pic>
        <p:nvPicPr>
          <p:cNvPr id="15" name="Imagem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7037" y="4940611"/>
            <a:ext cx="1219200" cy="12192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820777"/>
      </p:ext>
    </p:extLst>
  </p:cSld>
  <p:clrMapOvr>
    <a:masterClrMapping/>
  </p:clrMapOvr>
  <mc:AlternateContent xmlns:mc="http://schemas.openxmlformats.org/markup-compatibility/2006" xmlns:p14="http://schemas.microsoft.com/office/powerpoint/2010/main">
    <mc:Choice Requires="p14">
      <p:transition spd="slow" p14:dur="1750" advClick="0" advTm="10000">
        <p14:conveyor dir="l"/>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25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750"/>
                            </p:stCondLst>
                            <p:childTnLst>
                              <p:par>
                                <p:cTn id="19" presetID="2" presetClass="entr" presetSubtype="4" fill="hold" grpId="0" nodeType="afterEffect">
                                  <p:stCondLst>
                                    <p:cond delay="25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ppt_x"/>
                                          </p:val>
                                        </p:tav>
                                        <p:tav tm="100000">
                                          <p:val>
                                            <p:strVal val="#ppt_x"/>
                                          </p:val>
                                        </p:tav>
                                      </p:tavLst>
                                    </p:anim>
                                    <p:anim calcmode="lin" valueType="num">
                                      <p:cBhvr additive="base">
                                        <p:cTn id="31" dur="500" fill="hold"/>
                                        <p:tgtEl>
                                          <p:spTgt spid="3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25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325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3750"/>
                            </p:stCondLst>
                            <p:childTnLst>
                              <p:par>
                                <p:cTn id="43" presetID="14" presetClass="entr" presetSubtype="1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randombar(horizontal)">
                                      <p:cBhvr>
                                        <p:cTn id="45" dur="500"/>
                                        <p:tgtEl>
                                          <p:spTgt spid="27"/>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randombar(horizontal)">
                                      <p:cBhvr>
                                        <p:cTn id="48" dur="500"/>
                                        <p:tgtEl>
                                          <p:spTgt spid="35"/>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randombar(horizontal)">
                                      <p:cBhvr>
                                        <p:cTn id="51" dur="500"/>
                                        <p:tgtEl>
                                          <p:spTgt spid="36"/>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randombar(horizontal)">
                                      <p:cBhvr>
                                        <p:cTn id="54" dur="500"/>
                                        <p:tgtEl>
                                          <p:spTgt spid="29"/>
                                        </p:tgtEl>
                                      </p:cBhvr>
                                    </p:animEffect>
                                  </p:childTnLst>
                                </p:cTn>
                              </p:par>
                            </p:childTnLst>
                          </p:cTn>
                        </p:par>
                        <p:par>
                          <p:cTn id="55" fill="hold">
                            <p:stCondLst>
                              <p:cond delay="4250"/>
                            </p:stCondLst>
                            <p:childTnLst>
                              <p:par>
                                <p:cTn id="56" presetID="42" presetClass="entr" presetSubtype="0" fill="hold" grpId="0" nodeType="afterEffect">
                                  <p:stCondLst>
                                    <p:cond delay="25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750"/>
                                        <p:tgtEl>
                                          <p:spTgt spid="18"/>
                                        </p:tgtEl>
                                      </p:cBhvr>
                                    </p:animEffect>
                                    <p:anim calcmode="lin" valueType="num">
                                      <p:cBhvr>
                                        <p:cTn id="59" dur="750" fill="hold"/>
                                        <p:tgtEl>
                                          <p:spTgt spid="18"/>
                                        </p:tgtEl>
                                        <p:attrNameLst>
                                          <p:attrName>ppt_x</p:attrName>
                                        </p:attrNameLst>
                                      </p:cBhvr>
                                      <p:tavLst>
                                        <p:tav tm="0">
                                          <p:val>
                                            <p:strVal val="#ppt_x"/>
                                          </p:val>
                                        </p:tav>
                                        <p:tav tm="100000">
                                          <p:val>
                                            <p:strVal val="#ppt_x"/>
                                          </p:val>
                                        </p:tav>
                                      </p:tavLst>
                                    </p:anim>
                                    <p:anim calcmode="lin" valueType="num">
                                      <p:cBhvr>
                                        <p:cTn id="60" dur="75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25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50"/>
                                        <p:tgtEl>
                                          <p:spTgt spid="24"/>
                                        </p:tgtEl>
                                      </p:cBhvr>
                                    </p:animEffect>
                                    <p:anim calcmode="lin" valueType="num">
                                      <p:cBhvr>
                                        <p:cTn id="64" dur="750" fill="hold"/>
                                        <p:tgtEl>
                                          <p:spTgt spid="24"/>
                                        </p:tgtEl>
                                        <p:attrNameLst>
                                          <p:attrName>ppt_x</p:attrName>
                                        </p:attrNameLst>
                                      </p:cBhvr>
                                      <p:tavLst>
                                        <p:tav tm="0">
                                          <p:val>
                                            <p:strVal val="#ppt_x"/>
                                          </p:val>
                                        </p:tav>
                                        <p:tav tm="100000">
                                          <p:val>
                                            <p:strVal val="#ppt_x"/>
                                          </p:val>
                                        </p:tav>
                                      </p:tavLst>
                                    </p:anim>
                                    <p:anim calcmode="lin" valueType="num">
                                      <p:cBhvr>
                                        <p:cTn id="65" dur="750" fill="hold"/>
                                        <p:tgtEl>
                                          <p:spTgt spid="2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5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750"/>
                                        <p:tgtEl>
                                          <p:spTgt spid="17"/>
                                        </p:tgtEl>
                                      </p:cBhvr>
                                    </p:animEffect>
                                    <p:anim calcmode="lin" valueType="num">
                                      <p:cBhvr>
                                        <p:cTn id="69" dur="750" fill="hold"/>
                                        <p:tgtEl>
                                          <p:spTgt spid="17"/>
                                        </p:tgtEl>
                                        <p:attrNameLst>
                                          <p:attrName>ppt_x</p:attrName>
                                        </p:attrNameLst>
                                      </p:cBhvr>
                                      <p:tavLst>
                                        <p:tav tm="0">
                                          <p:val>
                                            <p:strVal val="#ppt_x"/>
                                          </p:val>
                                        </p:tav>
                                        <p:tav tm="100000">
                                          <p:val>
                                            <p:strVal val="#ppt_x"/>
                                          </p:val>
                                        </p:tav>
                                      </p:tavLst>
                                    </p:anim>
                                    <p:anim calcmode="lin" valueType="num">
                                      <p:cBhvr>
                                        <p:cTn id="70" dur="75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50"/>
                                        <p:tgtEl>
                                          <p:spTgt spid="23"/>
                                        </p:tgtEl>
                                      </p:cBhvr>
                                    </p:animEffect>
                                    <p:anim calcmode="lin" valueType="num">
                                      <p:cBhvr>
                                        <p:cTn id="74" dur="750" fill="hold"/>
                                        <p:tgtEl>
                                          <p:spTgt spid="23"/>
                                        </p:tgtEl>
                                        <p:attrNameLst>
                                          <p:attrName>ppt_x</p:attrName>
                                        </p:attrNameLst>
                                      </p:cBhvr>
                                      <p:tavLst>
                                        <p:tav tm="0">
                                          <p:val>
                                            <p:strVal val="#ppt_x"/>
                                          </p:val>
                                        </p:tav>
                                        <p:tav tm="100000">
                                          <p:val>
                                            <p:strVal val="#ppt_x"/>
                                          </p:val>
                                        </p:tav>
                                      </p:tavLst>
                                    </p:anim>
                                    <p:anim calcmode="lin" valueType="num">
                                      <p:cBhvr>
                                        <p:cTn id="75" dur="750" fill="hold"/>
                                        <p:tgtEl>
                                          <p:spTgt spid="23"/>
                                        </p:tgtEl>
                                        <p:attrNameLst>
                                          <p:attrName>ppt_y</p:attrName>
                                        </p:attrNameLst>
                                      </p:cBhvr>
                                      <p:tavLst>
                                        <p:tav tm="0">
                                          <p:val>
                                            <p:strVal val="#ppt_y+.1"/>
                                          </p:val>
                                        </p:tav>
                                        <p:tav tm="100000">
                                          <p:val>
                                            <p:strVal val="#ppt_y"/>
                                          </p:val>
                                        </p:tav>
                                      </p:tavLst>
                                    </p:anim>
                                  </p:childTnLst>
                                </p:cTn>
                              </p:par>
                            </p:childTnLst>
                          </p:cTn>
                        </p:par>
                        <p:par>
                          <p:cTn id="76" fill="hold">
                            <p:stCondLst>
                              <p:cond delay="5250"/>
                            </p:stCondLst>
                            <p:childTnLst>
                              <p:par>
                                <p:cTn id="77" presetID="42" presetClass="entr" presetSubtype="0" fill="hold" grpId="0" nodeType="afterEffect">
                                  <p:stCondLst>
                                    <p:cond delay="25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750"/>
                                        <p:tgtEl>
                                          <p:spTgt spid="26"/>
                                        </p:tgtEl>
                                      </p:cBhvr>
                                    </p:animEffect>
                                    <p:anim calcmode="lin" valueType="num">
                                      <p:cBhvr>
                                        <p:cTn id="80" dur="750" fill="hold"/>
                                        <p:tgtEl>
                                          <p:spTgt spid="26"/>
                                        </p:tgtEl>
                                        <p:attrNameLst>
                                          <p:attrName>ppt_x</p:attrName>
                                        </p:attrNameLst>
                                      </p:cBhvr>
                                      <p:tavLst>
                                        <p:tav tm="0">
                                          <p:val>
                                            <p:strVal val="#ppt_x"/>
                                          </p:val>
                                        </p:tav>
                                        <p:tav tm="100000">
                                          <p:val>
                                            <p:strVal val="#ppt_x"/>
                                          </p:val>
                                        </p:tav>
                                      </p:tavLst>
                                    </p:anim>
                                    <p:anim calcmode="lin" valueType="num">
                                      <p:cBhvr>
                                        <p:cTn id="81" dur="750" fill="hold"/>
                                        <p:tgtEl>
                                          <p:spTgt spid="2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750"/>
                                        <p:tgtEl>
                                          <p:spTgt spid="34"/>
                                        </p:tgtEl>
                                      </p:cBhvr>
                                    </p:animEffect>
                                    <p:anim calcmode="lin" valueType="num">
                                      <p:cBhvr>
                                        <p:cTn id="85" dur="750" fill="hold"/>
                                        <p:tgtEl>
                                          <p:spTgt spid="34"/>
                                        </p:tgtEl>
                                        <p:attrNameLst>
                                          <p:attrName>ppt_x</p:attrName>
                                        </p:attrNameLst>
                                      </p:cBhvr>
                                      <p:tavLst>
                                        <p:tav tm="0">
                                          <p:val>
                                            <p:strVal val="#ppt_x"/>
                                          </p:val>
                                        </p:tav>
                                        <p:tav tm="100000">
                                          <p:val>
                                            <p:strVal val="#ppt_x"/>
                                          </p:val>
                                        </p:tav>
                                      </p:tavLst>
                                    </p:anim>
                                    <p:anim calcmode="lin" valueType="num">
                                      <p:cBhvr>
                                        <p:cTn id="86" dur="750" fill="hold"/>
                                        <p:tgtEl>
                                          <p:spTgt spid="34"/>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2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750"/>
                                        <p:tgtEl>
                                          <p:spTgt spid="25"/>
                                        </p:tgtEl>
                                      </p:cBhvr>
                                    </p:animEffect>
                                    <p:anim calcmode="lin" valueType="num">
                                      <p:cBhvr>
                                        <p:cTn id="90" dur="750" fill="hold"/>
                                        <p:tgtEl>
                                          <p:spTgt spid="25"/>
                                        </p:tgtEl>
                                        <p:attrNameLst>
                                          <p:attrName>ppt_x</p:attrName>
                                        </p:attrNameLst>
                                      </p:cBhvr>
                                      <p:tavLst>
                                        <p:tav tm="0">
                                          <p:val>
                                            <p:strVal val="#ppt_x"/>
                                          </p:val>
                                        </p:tav>
                                        <p:tav tm="100000">
                                          <p:val>
                                            <p:strVal val="#ppt_x"/>
                                          </p:val>
                                        </p:tav>
                                      </p:tavLst>
                                    </p:anim>
                                    <p:anim calcmode="lin" valueType="num">
                                      <p:cBhvr>
                                        <p:cTn id="91" dur="750" fill="hold"/>
                                        <p:tgtEl>
                                          <p:spTgt spid="25"/>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25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750"/>
                                        <p:tgtEl>
                                          <p:spTgt spid="33"/>
                                        </p:tgtEl>
                                      </p:cBhvr>
                                    </p:animEffect>
                                    <p:anim calcmode="lin" valueType="num">
                                      <p:cBhvr>
                                        <p:cTn id="95" dur="750" fill="hold"/>
                                        <p:tgtEl>
                                          <p:spTgt spid="33"/>
                                        </p:tgtEl>
                                        <p:attrNameLst>
                                          <p:attrName>ppt_x</p:attrName>
                                        </p:attrNameLst>
                                      </p:cBhvr>
                                      <p:tavLst>
                                        <p:tav tm="0">
                                          <p:val>
                                            <p:strVal val="#ppt_x"/>
                                          </p:val>
                                        </p:tav>
                                        <p:tav tm="100000">
                                          <p:val>
                                            <p:strVal val="#ppt_x"/>
                                          </p:val>
                                        </p:tav>
                                      </p:tavLst>
                                    </p:anim>
                                    <p:anim calcmode="lin" valueType="num">
                                      <p:cBhvr>
                                        <p:cTn id="96" dur="750" fill="hold"/>
                                        <p:tgtEl>
                                          <p:spTgt spid="33"/>
                                        </p:tgtEl>
                                        <p:attrNameLst>
                                          <p:attrName>ppt_y</p:attrName>
                                        </p:attrNameLst>
                                      </p:cBhvr>
                                      <p:tavLst>
                                        <p:tav tm="0">
                                          <p:val>
                                            <p:strVal val="#ppt_y+.1"/>
                                          </p:val>
                                        </p:tav>
                                        <p:tav tm="100000">
                                          <p:val>
                                            <p:strVal val="#ppt_y"/>
                                          </p:val>
                                        </p:tav>
                                      </p:tavLst>
                                    </p:anim>
                                  </p:childTnLst>
                                </p:cTn>
                              </p:par>
                            </p:childTnLst>
                          </p:cTn>
                        </p:par>
                        <p:par>
                          <p:cTn id="97" fill="hold">
                            <p:stCondLst>
                              <p:cond delay="6250"/>
                            </p:stCondLst>
                            <p:childTnLst>
                              <p:par>
                                <p:cTn id="98" presetID="42" presetClass="entr" presetSubtype="0" fill="hold" grpId="0" nodeType="afterEffect">
                                  <p:stCondLst>
                                    <p:cond delay="25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750"/>
                                        <p:tgtEl>
                                          <p:spTgt spid="6"/>
                                        </p:tgtEl>
                                      </p:cBhvr>
                                    </p:animEffect>
                                    <p:anim calcmode="lin" valueType="num">
                                      <p:cBhvr>
                                        <p:cTn id="101" dur="750" fill="hold"/>
                                        <p:tgtEl>
                                          <p:spTgt spid="6"/>
                                        </p:tgtEl>
                                        <p:attrNameLst>
                                          <p:attrName>ppt_x</p:attrName>
                                        </p:attrNameLst>
                                      </p:cBhvr>
                                      <p:tavLst>
                                        <p:tav tm="0">
                                          <p:val>
                                            <p:strVal val="#ppt_x"/>
                                          </p:val>
                                        </p:tav>
                                        <p:tav tm="100000">
                                          <p:val>
                                            <p:strVal val="#ppt_x"/>
                                          </p:val>
                                        </p:tav>
                                      </p:tavLst>
                                    </p:anim>
                                    <p:anim calcmode="lin" valueType="num">
                                      <p:cBhvr>
                                        <p:cTn id="102" dur="750" fill="hold"/>
                                        <p:tgtEl>
                                          <p:spTgt spid="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25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750"/>
                                        <p:tgtEl>
                                          <p:spTgt spid="42"/>
                                        </p:tgtEl>
                                      </p:cBhvr>
                                    </p:animEffect>
                                    <p:anim calcmode="lin" valueType="num">
                                      <p:cBhvr>
                                        <p:cTn id="106" dur="750" fill="hold"/>
                                        <p:tgtEl>
                                          <p:spTgt spid="42"/>
                                        </p:tgtEl>
                                        <p:attrNameLst>
                                          <p:attrName>ppt_x</p:attrName>
                                        </p:attrNameLst>
                                      </p:cBhvr>
                                      <p:tavLst>
                                        <p:tav tm="0">
                                          <p:val>
                                            <p:strVal val="#ppt_x"/>
                                          </p:val>
                                        </p:tav>
                                        <p:tav tm="100000">
                                          <p:val>
                                            <p:strVal val="#ppt_x"/>
                                          </p:val>
                                        </p:tav>
                                      </p:tavLst>
                                    </p:anim>
                                    <p:anim calcmode="lin" valueType="num">
                                      <p:cBhvr>
                                        <p:cTn id="107" dur="750" fill="hold"/>
                                        <p:tgtEl>
                                          <p:spTgt spid="42"/>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2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750"/>
                                        <p:tgtEl>
                                          <p:spTgt spid="39"/>
                                        </p:tgtEl>
                                      </p:cBhvr>
                                    </p:animEffect>
                                    <p:anim calcmode="lin" valueType="num">
                                      <p:cBhvr>
                                        <p:cTn id="111" dur="750" fill="hold"/>
                                        <p:tgtEl>
                                          <p:spTgt spid="39"/>
                                        </p:tgtEl>
                                        <p:attrNameLst>
                                          <p:attrName>ppt_x</p:attrName>
                                        </p:attrNameLst>
                                      </p:cBhvr>
                                      <p:tavLst>
                                        <p:tav tm="0">
                                          <p:val>
                                            <p:strVal val="#ppt_x"/>
                                          </p:val>
                                        </p:tav>
                                        <p:tav tm="100000">
                                          <p:val>
                                            <p:strVal val="#ppt_x"/>
                                          </p:val>
                                        </p:tav>
                                      </p:tavLst>
                                    </p:anim>
                                    <p:anim calcmode="lin" valueType="num">
                                      <p:cBhvr>
                                        <p:cTn id="112" dur="750" fill="hold"/>
                                        <p:tgtEl>
                                          <p:spTgt spid="39"/>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25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750"/>
                                        <p:tgtEl>
                                          <p:spTgt spid="41"/>
                                        </p:tgtEl>
                                      </p:cBhvr>
                                    </p:animEffect>
                                    <p:anim calcmode="lin" valueType="num">
                                      <p:cBhvr>
                                        <p:cTn id="116" dur="750" fill="hold"/>
                                        <p:tgtEl>
                                          <p:spTgt spid="41"/>
                                        </p:tgtEl>
                                        <p:attrNameLst>
                                          <p:attrName>ppt_x</p:attrName>
                                        </p:attrNameLst>
                                      </p:cBhvr>
                                      <p:tavLst>
                                        <p:tav tm="0">
                                          <p:val>
                                            <p:strVal val="#ppt_x"/>
                                          </p:val>
                                        </p:tav>
                                        <p:tav tm="100000">
                                          <p:val>
                                            <p:strVal val="#ppt_x"/>
                                          </p:val>
                                        </p:tav>
                                      </p:tavLst>
                                    </p:anim>
                                    <p:anim calcmode="lin" valueType="num">
                                      <p:cBhvr>
                                        <p:cTn id="117" dur="75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6" presetClass="entr" presetSubtype="16" fill="hold" grpId="0" nodeType="clickEffect">
                                  <p:stCondLst>
                                    <p:cond delay="0"/>
                                  </p:stCondLst>
                                  <p:childTnLst>
                                    <p:set>
                                      <p:cBhvr>
                                        <p:cTn id="121" dur="1" fill="hold">
                                          <p:stCondLst>
                                            <p:cond delay="0"/>
                                          </p:stCondLst>
                                        </p:cTn>
                                        <p:tgtEl>
                                          <p:spTgt spid="8"/>
                                        </p:tgtEl>
                                        <p:attrNameLst>
                                          <p:attrName>style.visibility</p:attrName>
                                        </p:attrNameLst>
                                      </p:cBhvr>
                                      <p:to>
                                        <p:strVal val="visible"/>
                                      </p:to>
                                    </p:set>
                                    <p:animEffect transition="in" filter="circle(in)">
                                      <p:cBhvr>
                                        <p:cTn id="122" dur="2000"/>
                                        <p:tgtEl>
                                          <p:spTgt spid="8"/>
                                        </p:tgtEl>
                                      </p:cBhvr>
                                    </p:animEffect>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ppt_w</p:attrName>
                                        </p:attrNameLst>
                                      </p:cBhvr>
                                      <p:tavLst>
                                        <p:tav tm="0">
                                          <p:val>
                                            <p:fltVal val="0"/>
                                          </p:val>
                                        </p:tav>
                                        <p:tav tm="100000">
                                          <p:val>
                                            <p:strVal val="#ppt_w"/>
                                          </p:val>
                                        </p:tav>
                                      </p:tavLst>
                                    </p:anim>
                                    <p:anim calcmode="lin" valueType="num">
                                      <p:cBhvr>
                                        <p:cTn id="128" dur="500" fill="hold"/>
                                        <p:tgtEl>
                                          <p:spTgt spid="9"/>
                                        </p:tgtEl>
                                        <p:attrNameLst>
                                          <p:attrName>ppt_h</p:attrName>
                                        </p:attrNameLst>
                                      </p:cBhvr>
                                      <p:tavLst>
                                        <p:tav tm="0">
                                          <p:val>
                                            <p:fltVal val="0"/>
                                          </p:val>
                                        </p:tav>
                                        <p:tav tm="100000">
                                          <p:val>
                                            <p:strVal val="#ppt_h"/>
                                          </p:val>
                                        </p:tav>
                                      </p:tavLst>
                                    </p:anim>
                                    <p:animEffect transition="in" filter="fade">
                                      <p:cBhvr>
                                        <p:cTn id="129" dur="500"/>
                                        <p:tgtEl>
                                          <p:spTgt spid="9"/>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fade">
                                      <p:cBhvr>
                                        <p:cTn id="134" dur="1000"/>
                                        <p:tgtEl>
                                          <p:spTgt spid="10"/>
                                        </p:tgtEl>
                                      </p:cBhvr>
                                    </p:animEffect>
                                    <p:anim calcmode="lin" valueType="num">
                                      <p:cBhvr>
                                        <p:cTn id="135" dur="1000" fill="hold"/>
                                        <p:tgtEl>
                                          <p:spTgt spid="10"/>
                                        </p:tgtEl>
                                        <p:attrNameLst>
                                          <p:attrName>ppt_x</p:attrName>
                                        </p:attrNameLst>
                                      </p:cBhvr>
                                      <p:tavLst>
                                        <p:tav tm="0">
                                          <p:val>
                                            <p:strVal val="#ppt_x"/>
                                          </p:val>
                                        </p:tav>
                                        <p:tav tm="100000">
                                          <p:val>
                                            <p:strVal val="#ppt_x"/>
                                          </p:val>
                                        </p:tav>
                                      </p:tavLst>
                                    </p:anim>
                                    <p:anim calcmode="lin" valueType="num">
                                      <p:cBhvr>
                                        <p:cTn id="1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nodeType="click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p:cTn id="141" dur="500" fill="hold"/>
                                        <p:tgtEl>
                                          <p:spTgt spid="13"/>
                                        </p:tgtEl>
                                        <p:attrNameLst>
                                          <p:attrName>ppt_w</p:attrName>
                                        </p:attrNameLst>
                                      </p:cBhvr>
                                      <p:tavLst>
                                        <p:tav tm="0">
                                          <p:val>
                                            <p:fltVal val="0"/>
                                          </p:val>
                                        </p:tav>
                                        <p:tav tm="100000">
                                          <p:val>
                                            <p:strVal val="#ppt_w"/>
                                          </p:val>
                                        </p:tav>
                                      </p:tavLst>
                                    </p:anim>
                                    <p:anim calcmode="lin" valueType="num">
                                      <p:cBhvr>
                                        <p:cTn id="142" dur="500" fill="hold"/>
                                        <p:tgtEl>
                                          <p:spTgt spid="13"/>
                                        </p:tgtEl>
                                        <p:attrNameLst>
                                          <p:attrName>ppt_h</p:attrName>
                                        </p:attrNameLst>
                                      </p:cBhvr>
                                      <p:tavLst>
                                        <p:tav tm="0">
                                          <p:val>
                                            <p:fltVal val="0"/>
                                          </p:val>
                                        </p:tav>
                                        <p:tav tm="100000">
                                          <p:val>
                                            <p:strVal val="#ppt_h"/>
                                          </p:val>
                                        </p:tav>
                                      </p:tavLst>
                                    </p:anim>
                                    <p:animEffect transition="in" filter="fade">
                                      <p:cBhvr>
                                        <p:cTn id="143" dur="500"/>
                                        <p:tgtEl>
                                          <p:spTgt spid="13"/>
                                        </p:tgtEl>
                                      </p:cBhvr>
                                    </p:animEffect>
                                  </p:childTnLst>
                                </p:cTn>
                              </p:par>
                            </p:childTnLst>
                          </p:cTn>
                        </p:par>
                      </p:childTnLst>
                    </p:cTn>
                  </p:par>
                  <p:par>
                    <p:cTn id="144" fill="hold">
                      <p:stCondLst>
                        <p:cond delay="indefinite"/>
                      </p:stCondLst>
                      <p:childTnLst>
                        <p:par>
                          <p:cTn id="145" fill="hold">
                            <p:stCondLst>
                              <p:cond delay="0"/>
                            </p:stCondLst>
                            <p:childTnLst>
                              <p:par>
                                <p:cTn id="146" presetID="53" presetClass="entr" presetSubtype="16" fill="hold" grpId="0" nodeType="clickEffect">
                                  <p:stCondLst>
                                    <p:cond delay="0"/>
                                  </p:stCondLst>
                                  <p:childTnLst>
                                    <p:set>
                                      <p:cBhvr>
                                        <p:cTn id="147" dur="1" fill="hold">
                                          <p:stCondLst>
                                            <p:cond delay="0"/>
                                          </p:stCondLst>
                                        </p:cTn>
                                        <p:tgtEl>
                                          <p:spTgt spid="37"/>
                                        </p:tgtEl>
                                        <p:attrNameLst>
                                          <p:attrName>style.visibility</p:attrName>
                                        </p:attrNameLst>
                                      </p:cBhvr>
                                      <p:to>
                                        <p:strVal val="visible"/>
                                      </p:to>
                                    </p:set>
                                    <p:anim calcmode="lin" valueType="num">
                                      <p:cBhvr>
                                        <p:cTn id="148" dur="500" fill="hold"/>
                                        <p:tgtEl>
                                          <p:spTgt spid="37"/>
                                        </p:tgtEl>
                                        <p:attrNameLst>
                                          <p:attrName>ppt_w</p:attrName>
                                        </p:attrNameLst>
                                      </p:cBhvr>
                                      <p:tavLst>
                                        <p:tav tm="0">
                                          <p:val>
                                            <p:fltVal val="0"/>
                                          </p:val>
                                        </p:tav>
                                        <p:tav tm="100000">
                                          <p:val>
                                            <p:strVal val="#ppt_w"/>
                                          </p:val>
                                        </p:tav>
                                      </p:tavLst>
                                    </p:anim>
                                    <p:anim calcmode="lin" valueType="num">
                                      <p:cBhvr>
                                        <p:cTn id="149" dur="500" fill="hold"/>
                                        <p:tgtEl>
                                          <p:spTgt spid="37"/>
                                        </p:tgtEl>
                                        <p:attrNameLst>
                                          <p:attrName>ppt_h</p:attrName>
                                        </p:attrNameLst>
                                      </p:cBhvr>
                                      <p:tavLst>
                                        <p:tav tm="0">
                                          <p:val>
                                            <p:fltVal val="0"/>
                                          </p:val>
                                        </p:tav>
                                        <p:tav tm="100000">
                                          <p:val>
                                            <p:strVal val="#ppt_h"/>
                                          </p:val>
                                        </p:tav>
                                      </p:tavLst>
                                    </p:anim>
                                    <p:animEffect transition="in" filter="fade">
                                      <p:cBhvr>
                                        <p:cTn id="150" dur="500"/>
                                        <p:tgtEl>
                                          <p:spTgt spid="37"/>
                                        </p:tgtEl>
                                      </p:cBhvr>
                                    </p:animEffec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fade">
                                      <p:cBhvr>
                                        <p:cTn id="155" dur="1000"/>
                                        <p:tgtEl>
                                          <p:spTgt spid="38"/>
                                        </p:tgtEl>
                                      </p:cBhvr>
                                    </p:animEffect>
                                    <p:anim calcmode="lin" valueType="num">
                                      <p:cBhvr>
                                        <p:cTn id="156" dur="1000" fill="hold"/>
                                        <p:tgtEl>
                                          <p:spTgt spid="38"/>
                                        </p:tgtEl>
                                        <p:attrNameLst>
                                          <p:attrName>ppt_x</p:attrName>
                                        </p:attrNameLst>
                                      </p:cBhvr>
                                      <p:tavLst>
                                        <p:tav tm="0">
                                          <p:val>
                                            <p:strVal val="#ppt_x"/>
                                          </p:val>
                                        </p:tav>
                                        <p:tav tm="100000">
                                          <p:val>
                                            <p:strVal val="#ppt_x"/>
                                          </p:val>
                                        </p:tav>
                                      </p:tavLst>
                                    </p:anim>
                                    <p:anim calcmode="lin" valueType="num">
                                      <p:cBhvr>
                                        <p:cTn id="15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53" presetClass="entr" presetSubtype="16" fill="hold" nodeType="clickEffect">
                                  <p:stCondLst>
                                    <p:cond delay="0"/>
                                  </p:stCondLst>
                                  <p:childTnLst>
                                    <p:set>
                                      <p:cBhvr>
                                        <p:cTn id="161" dur="1" fill="hold">
                                          <p:stCondLst>
                                            <p:cond delay="0"/>
                                          </p:stCondLst>
                                        </p:cTn>
                                        <p:tgtEl>
                                          <p:spTgt spid="15"/>
                                        </p:tgtEl>
                                        <p:attrNameLst>
                                          <p:attrName>style.visibility</p:attrName>
                                        </p:attrNameLst>
                                      </p:cBhvr>
                                      <p:to>
                                        <p:strVal val="visible"/>
                                      </p:to>
                                    </p:set>
                                    <p:anim calcmode="lin" valueType="num">
                                      <p:cBhvr>
                                        <p:cTn id="162" dur="500" fill="hold"/>
                                        <p:tgtEl>
                                          <p:spTgt spid="15"/>
                                        </p:tgtEl>
                                        <p:attrNameLst>
                                          <p:attrName>ppt_w</p:attrName>
                                        </p:attrNameLst>
                                      </p:cBhvr>
                                      <p:tavLst>
                                        <p:tav tm="0">
                                          <p:val>
                                            <p:fltVal val="0"/>
                                          </p:val>
                                        </p:tav>
                                        <p:tav tm="100000">
                                          <p:val>
                                            <p:strVal val="#ppt_w"/>
                                          </p:val>
                                        </p:tav>
                                      </p:tavLst>
                                    </p:anim>
                                    <p:anim calcmode="lin" valueType="num">
                                      <p:cBhvr>
                                        <p:cTn id="163" dur="500" fill="hold"/>
                                        <p:tgtEl>
                                          <p:spTgt spid="15"/>
                                        </p:tgtEl>
                                        <p:attrNameLst>
                                          <p:attrName>ppt_h</p:attrName>
                                        </p:attrNameLst>
                                      </p:cBhvr>
                                      <p:tavLst>
                                        <p:tav tm="0">
                                          <p:val>
                                            <p:fltVal val="0"/>
                                          </p:val>
                                        </p:tav>
                                        <p:tav tm="100000">
                                          <p:val>
                                            <p:strVal val="#ppt_h"/>
                                          </p:val>
                                        </p:tav>
                                      </p:tavLst>
                                    </p:anim>
                                    <p:animEffect transition="in" filter="fade">
                                      <p:cBhvr>
                                        <p:cTn id="1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animBg="1"/>
      <p:bldP spid="20" grpId="0" animBg="1"/>
      <p:bldP spid="27" grpId="0"/>
      <p:bldP spid="29" grpId="0"/>
      <p:bldP spid="21" grpId="0" animBg="1"/>
      <p:bldP spid="30" grpId="0" animBg="1"/>
      <p:bldP spid="31" grpId="0" animBg="1"/>
      <p:bldP spid="32" grpId="0" animBg="1"/>
      <p:bldP spid="17" grpId="0" animBg="1"/>
      <p:bldP spid="18" grpId="0"/>
      <p:bldP spid="23" grpId="0"/>
      <p:bldP spid="24" grpId="0" animBg="1"/>
      <p:bldP spid="25" grpId="0" animBg="1"/>
      <p:bldP spid="26" grpId="0"/>
      <p:bldP spid="33" grpId="0"/>
      <p:bldP spid="34" grpId="0" animBg="1"/>
      <p:bldP spid="39" grpId="0" animBg="1"/>
      <p:bldP spid="41" grpId="0"/>
      <p:bldP spid="42" grpId="0" animBg="1"/>
      <p:bldP spid="6" grpId="0"/>
      <p:bldP spid="35" grpId="0" animBg="1"/>
      <p:bldP spid="36" grpId="0" animBg="1"/>
      <p:bldP spid="8" grpId="0"/>
      <p:bldP spid="9" grpId="0"/>
      <p:bldP spid="10"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a:off x="904790" y="546100"/>
            <a:ext cx="10382419" cy="1323439"/>
          </a:xfrm>
          <a:prstGeom prst="rect">
            <a:avLst/>
          </a:prstGeom>
          <a:noFill/>
        </p:spPr>
        <p:txBody>
          <a:bodyPr wrap="square" rtlCol="0">
            <a:spAutoFit/>
          </a:bodyPr>
          <a:lstStyle/>
          <a:p>
            <a:r>
              <a:rPr lang="pt-PT" sz="8000" dirty="0" smtClean="0">
                <a:solidFill>
                  <a:schemeClr val="bg1"/>
                </a:solidFill>
                <a:latin typeface="Berlin Sans FB" panose="020E0602020502020306" pitchFamily="34" charset="0"/>
              </a:rPr>
              <a:t>Um Pouco sobre mim</a:t>
            </a:r>
            <a:endParaRPr lang="x-none" sz="8000" dirty="0">
              <a:solidFill>
                <a:schemeClr val="bg1"/>
              </a:solidFill>
              <a:latin typeface="Berlin Sans FB" panose="020E0602020502020306" pitchFamily="34" charset="0"/>
            </a:endParaRPr>
          </a:p>
        </p:txBody>
      </p:sp>
      <p:sp>
        <p:nvSpPr>
          <p:cNvPr id="6" name="TextBox 5"/>
          <p:cNvSpPr txBox="1"/>
          <p:nvPr/>
        </p:nvSpPr>
        <p:spPr>
          <a:xfrm>
            <a:off x="590549" y="2489200"/>
            <a:ext cx="11010900" cy="2739211"/>
          </a:xfrm>
          <a:prstGeom prst="rect">
            <a:avLst/>
          </a:prstGeom>
          <a:noFill/>
        </p:spPr>
        <p:txBody>
          <a:bodyPr wrap="square" rtlCol="0">
            <a:spAutoFit/>
          </a:bodyPr>
          <a:lstStyle/>
          <a:p>
            <a:r>
              <a:rPr lang="pt-PT" dirty="0" smtClean="0">
                <a:solidFill>
                  <a:schemeClr val="bg1"/>
                </a:solidFill>
                <a:latin typeface="Berlin Sans FB" panose="020E0602020502020306" pitchFamily="34" charset="0"/>
              </a:rPr>
              <a:t>Eu me chamo Matheus Manuel, tenho 15 anos de idade atualmente eu tenho 1,70 de altura.</a:t>
            </a:r>
          </a:p>
          <a:p>
            <a:endParaRPr lang="pt-PT" dirty="0">
              <a:solidFill>
                <a:schemeClr val="bg1"/>
              </a:solidFill>
              <a:latin typeface="Berlin Sans FB" panose="020E0602020502020306" pitchFamily="34" charset="0"/>
            </a:endParaRPr>
          </a:p>
          <a:p>
            <a:r>
              <a:rPr lang="x-none">
                <a:solidFill>
                  <a:schemeClr val="bg1"/>
                </a:solidFill>
                <a:latin typeface="Berlin Sans FB" panose="020E0602020502020306" pitchFamily="34" charset="0"/>
              </a:rPr>
              <a:t>Lorem ipsum dolor sit amet, consectetur adipiscing elit, sed do eiusmod tempor incididunt ut labore et dolore magna aliqua. Ultrices tincidunt arcu non sodales neque sodales ut etiam sit. Fermentum odio eu feugiat pretium</a:t>
            </a:r>
            <a:endParaRPr lang="pt-PT" dirty="0">
              <a:solidFill>
                <a:schemeClr val="bg1"/>
              </a:solidFill>
              <a:latin typeface="Berlin Sans FB" panose="020E0602020502020306" pitchFamily="34" charset="0"/>
            </a:endParaRPr>
          </a:p>
          <a:p>
            <a:endParaRPr lang="pt-PT" dirty="0">
              <a:solidFill>
                <a:schemeClr val="bg1"/>
              </a:solidFill>
              <a:latin typeface="Berlin Sans FB" panose="020E0602020502020306" pitchFamily="34" charset="0"/>
            </a:endParaRPr>
          </a:p>
          <a:p>
            <a:r>
              <a:rPr lang="x-none" dirty="0" smtClean="0">
                <a:solidFill>
                  <a:schemeClr val="bg1"/>
                </a:solidFill>
                <a:latin typeface="Berlin Sans FB" panose="020E0602020502020306" pitchFamily="34" charset="0"/>
              </a:rPr>
              <a:t>Lorem </a:t>
            </a:r>
            <a:r>
              <a:rPr lang="x-none" dirty="0">
                <a:solidFill>
                  <a:schemeClr val="bg1"/>
                </a:solidFill>
                <a:latin typeface="Berlin Sans FB" panose="020E0602020502020306" pitchFamily="34" charset="0"/>
              </a:rPr>
              <a:t>ipsum dolor sit amet, consectetur adipiscing elit, sed do eiusmod tempor incididunt ut labore et dolore magna aliqua. Ultrices tincidunt arcu non sodales neque sodales ut etiam sit. Fermentum odio eu feugiat </a:t>
            </a:r>
            <a:r>
              <a:rPr lang="x-none" dirty="0" smtClean="0">
                <a:solidFill>
                  <a:schemeClr val="bg1"/>
                </a:solidFill>
                <a:latin typeface="Berlin Sans FB" panose="020E0602020502020306" pitchFamily="34" charset="0"/>
              </a:rPr>
              <a:t>pretium</a:t>
            </a:r>
            <a:endParaRPr lang="pt-PT" dirty="0" smtClean="0">
              <a:solidFill>
                <a:schemeClr val="bg1"/>
              </a:solidFill>
              <a:latin typeface="Berlin Sans FB" panose="020E0602020502020306" pitchFamily="34" charset="0"/>
            </a:endParaRPr>
          </a:p>
          <a:p>
            <a:endParaRPr lang="pt-PT" dirty="0" smtClean="0">
              <a:solidFill>
                <a:schemeClr val="bg1"/>
              </a:solidFill>
              <a:latin typeface="Berlin Sans FB" panose="020E0602020502020306" pitchFamily="34" charset="0"/>
            </a:endParaRPr>
          </a:p>
          <a:p>
            <a:r>
              <a:rPr lang="pt-BR" sz="2800" dirty="0" smtClean="0">
                <a:solidFill>
                  <a:schemeClr val="bg1"/>
                </a:solidFill>
                <a:latin typeface="Berlin Sans FB" panose="020E0602020502020306" pitchFamily="34" charset="0"/>
              </a:rPr>
              <a:t>Deus cuida de mim, mas eu decido meus caminhos e minhas atitudes!</a:t>
            </a:r>
            <a:endParaRPr lang="pt-PT" sz="28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697634248"/>
      </p:ext>
    </p:extLst>
  </p:cSld>
  <p:clrMapOvr>
    <a:masterClrMapping/>
  </p:clrMapOvr>
  <p:transition spd="slow" advClick="0" advTm="7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2700"/>
            <a:ext cx="12192000" cy="6858000"/>
          </a:xfrm>
        </p:spPr>
      </p:pic>
      <p:sp>
        <p:nvSpPr>
          <p:cNvPr id="23" name="TextBox 22"/>
          <p:cNvSpPr txBox="1"/>
          <p:nvPr/>
        </p:nvSpPr>
        <p:spPr>
          <a:xfrm>
            <a:off x="6489700" y="413415"/>
            <a:ext cx="5321300" cy="2554545"/>
          </a:xfrm>
          <a:prstGeom prst="rect">
            <a:avLst/>
          </a:prstGeom>
          <a:noFill/>
        </p:spPr>
        <p:txBody>
          <a:bodyPr wrap="square" rtlCol="0">
            <a:spAutoFit/>
          </a:bodyPr>
          <a:lstStyle/>
          <a:p>
            <a:r>
              <a:rPr lang="pt-PT" sz="8000" dirty="0" smtClean="0">
                <a:solidFill>
                  <a:schemeClr val="bg1"/>
                </a:solidFill>
                <a:latin typeface="Berlin Sans FB" panose="020E0602020502020306" pitchFamily="34" charset="0"/>
              </a:rPr>
              <a:t>Grande Conceito</a:t>
            </a:r>
            <a:endParaRPr lang="x-none" sz="8000" dirty="0">
              <a:solidFill>
                <a:schemeClr val="bg1"/>
              </a:solidFill>
              <a:latin typeface="Berlin Sans FB" panose="020E0602020502020306" pitchFamily="34" charset="0"/>
            </a:endParaRPr>
          </a:p>
        </p:txBody>
      </p:sp>
      <p:sp>
        <p:nvSpPr>
          <p:cNvPr id="24" name="TextBox 23"/>
          <p:cNvSpPr txBox="1"/>
          <p:nvPr/>
        </p:nvSpPr>
        <p:spPr>
          <a:xfrm>
            <a:off x="6489700" y="3249628"/>
            <a:ext cx="5105400" cy="2554545"/>
          </a:xfrm>
          <a:prstGeom prst="rect">
            <a:avLst/>
          </a:prstGeom>
          <a:noFill/>
        </p:spPr>
        <p:txBody>
          <a:bodyPr wrap="square" rtlCol="0">
            <a:spAutoFit/>
          </a:bodyPr>
          <a:lstStyle/>
          <a:p>
            <a:r>
              <a:rPr lang="pt-BR" sz="4000" dirty="0" smtClean="0">
                <a:solidFill>
                  <a:schemeClr val="bg1"/>
                </a:solidFill>
                <a:latin typeface="Berlin Sans FB" panose="020E0602020502020306" pitchFamily="34" charset="0"/>
              </a:rPr>
              <a:t>Traga a atenção do seu público sobre um conceito-chave usando ícones ou ilustrações</a:t>
            </a:r>
            <a:endParaRPr lang="x-none" sz="4000" dirty="0">
              <a:solidFill>
                <a:schemeClr val="bg1"/>
              </a:solidFill>
              <a:latin typeface="Berlin Sans FB" panose="020E0602020502020306" pitchFamily="34" charset="0"/>
            </a:endParaRPr>
          </a:p>
        </p:txBody>
      </p:sp>
      <p:grpSp>
        <p:nvGrpSpPr>
          <p:cNvPr id="25" name="Google Shape;95;p18"/>
          <p:cNvGrpSpPr/>
          <p:nvPr/>
        </p:nvGrpSpPr>
        <p:grpSpPr>
          <a:xfrm>
            <a:off x="3187130" y="1660832"/>
            <a:ext cx="1588372" cy="1588796"/>
            <a:chOff x="6654650" y="3665275"/>
            <a:chExt cx="409100" cy="409125"/>
          </a:xfrm>
        </p:grpSpPr>
        <p:sp>
          <p:nvSpPr>
            <p:cNvPr id="26" name="Google Shape;96;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7;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8;p18"/>
          <p:cNvGrpSpPr/>
          <p:nvPr/>
        </p:nvGrpSpPr>
        <p:grpSpPr>
          <a:xfrm rot="290">
            <a:off x="1427250" y="4097707"/>
            <a:ext cx="1049424" cy="1049483"/>
            <a:chOff x="570875" y="4322250"/>
            <a:chExt cx="443300" cy="443325"/>
          </a:xfrm>
        </p:grpSpPr>
        <p:sp>
          <p:nvSpPr>
            <p:cNvPr id="29" name="Google Shape;99;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0;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1;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94;p18"/>
          <p:cNvSpPr/>
          <p:nvPr/>
        </p:nvSpPr>
        <p:spPr>
          <a:xfrm>
            <a:off x="3079999" y="4732997"/>
            <a:ext cx="370763" cy="3540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p18"/>
          <p:cNvSpPr/>
          <p:nvPr/>
        </p:nvSpPr>
        <p:spPr>
          <a:xfrm rot="2926243">
            <a:off x="4132714" y="3423779"/>
            <a:ext cx="277628" cy="2650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809807"/>
      </p:ext>
    </p:extLst>
  </p:cSld>
  <p:clrMapOvr>
    <a:masterClrMapping/>
  </p:clrMapOvr>
  <mc:AlternateContent xmlns:mc="http://schemas.openxmlformats.org/markup-compatibility/2006" xmlns:p14="http://schemas.microsoft.com/office/powerpoint/2010/main">
    <mc:Choice Requires="p14">
      <p:transition spd="slow" p14:dur="800" advTm="4000">
        <p:circle/>
      </p:transition>
    </mc:Choice>
    <mc:Fallback xmlns="">
      <p:transition spd="slow" advTm="4000">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1026" name="Picture 2" descr="D:\Matheus\IMG\Pictur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25082" cy="6932859"/>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2699894" y="875763"/>
            <a:ext cx="6925294" cy="830997"/>
          </a:xfrm>
          <a:prstGeom prst="rect">
            <a:avLst/>
          </a:prstGeom>
          <a:noFill/>
        </p:spPr>
        <p:txBody>
          <a:bodyPr wrap="none" rtlCol="0">
            <a:spAutoFit/>
          </a:bodyPr>
          <a:lstStyle/>
          <a:p>
            <a:r>
              <a:rPr lang="pt-BR" sz="4800" dirty="0" smtClean="0">
                <a:solidFill>
                  <a:schemeClr val="bg1"/>
                </a:solidFill>
                <a:latin typeface="Berlin Sans FB" pitchFamily="34" charset="0"/>
              </a:rPr>
              <a:t>Locais para Visitar um Dia</a:t>
            </a:r>
            <a:endParaRPr lang="pt-BR" sz="4800" dirty="0">
              <a:solidFill>
                <a:schemeClr val="bg1"/>
              </a:solidFill>
              <a:latin typeface="Berlin Sans FB" pitchFamily="34" charset="0"/>
            </a:endParaRPr>
          </a:p>
        </p:txBody>
      </p:sp>
      <p:sp>
        <p:nvSpPr>
          <p:cNvPr id="8" name="Google Shape;1263;p40"/>
          <p:cNvSpPr/>
          <p:nvPr/>
        </p:nvSpPr>
        <p:spPr>
          <a:xfrm>
            <a:off x="1523999" y="363930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264;p40"/>
          <p:cNvSpPr/>
          <p:nvPr/>
        </p:nvSpPr>
        <p:spPr>
          <a:xfrm>
            <a:off x="1523999" y="363929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0" name="Google Shape;1265;p40"/>
          <p:cNvGrpSpPr/>
          <p:nvPr/>
        </p:nvGrpSpPr>
        <p:grpSpPr>
          <a:xfrm>
            <a:off x="3238778" y="2993026"/>
            <a:ext cx="334744" cy="334744"/>
            <a:chOff x="1855667" y="1772729"/>
            <a:chExt cx="334744" cy="334744"/>
          </a:xfrm>
        </p:grpSpPr>
        <p:sp>
          <p:nvSpPr>
            <p:cNvPr id="11" name="Google Shape;126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12" name="Google Shape;126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Space Grotesk"/>
                  <a:ea typeface="Space Grotesk"/>
                  <a:cs typeface="Space Grotesk"/>
                  <a:sym typeface="Space Grotesk"/>
                </a:rPr>
                <a:t>1</a:t>
              </a:r>
              <a:endParaRPr sz="600" dirty="0">
                <a:solidFill>
                  <a:schemeClr val="dk1"/>
                </a:solidFill>
                <a:latin typeface="Space Grotesk"/>
                <a:ea typeface="Space Grotesk"/>
                <a:cs typeface="Space Grotesk"/>
                <a:sym typeface="Space Grotesk"/>
              </a:endParaRPr>
            </a:p>
          </p:txBody>
        </p:sp>
      </p:grpSp>
      <p:sp>
        <p:nvSpPr>
          <p:cNvPr id="13" name="TextBox 28"/>
          <p:cNvSpPr txBox="1"/>
          <p:nvPr/>
        </p:nvSpPr>
        <p:spPr>
          <a:xfrm>
            <a:off x="3162492" y="2540030"/>
            <a:ext cx="883575" cy="369332"/>
          </a:xfrm>
          <a:prstGeom prst="rect">
            <a:avLst/>
          </a:prstGeom>
          <a:noFill/>
        </p:spPr>
        <p:txBody>
          <a:bodyPr wrap="none" rtlCol="0">
            <a:spAutoFit/>
          </a:bodyPr>
          <a:lstStyle/>
          <a:p>
            <a:r>
              <a:rPr lang="pt-PT" dirty="0" smtClean="0">
                <a:solidFill>
                  <a:schemeClr val="bg1"/>
                </a:solidFill>
              </a:rPr>
              <a:t>Cánada</a:t>
            </a:r>
            <a:endParaRPr lang="x-none" dirty="0">
              <a:solidFill>
                <a:schemeClr val="bg1"/>
              </a:solidFill>
            </a:endParaRPr>
          </a:p>
        </p:txBody>
      </p:sp>
      <p:pic>
        <p:nvPicPr>
          <p:cNvPr id="14"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7960" y="2577678"/>
            <a:ext cx="507611" cy="333119"/>
          </a:xfrm>
          <a:prstGeom prst="rect">
            <a:avLst/>
          </a:prstGeom>
        </p:spPr>
      </p:pic>
      <p:grpSp>
        <p:nvGrpSpPr>
          <p:cNvPr id="15" name="Google Shape;1280;p40"/>
          <p:cNvGrpSpPr/>
          <p:nvPr/>
        </p:nvGrpSpPr>
        <p:grpSpPr>
          <a:xfrm>
            <a:off x="4379975" y="4857129"/>
            <a:ext cx="473400" cy="473400"/>
            <a:chOff x="2824664" y="3576300"/>
            <a:chExt cx="473400" cy="473400"/>
          </a:xfrm>
        </p:grpSpPr>
        <p:sp>
          <p:nvSpPr>
            <p:cNvPr id="16" name="Google Shape;128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17" name="Google Shape;128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Space Grotesk"/>
                  <a:ea typeface="Space Grotesk"/>
                  <a:cs typeface="Space Grotesk"/>
                  <a:sym typeface="Space Grotesk"/>
                </a:rPr>
                <a:t>2</a:t>
              </a:r>
              <a:endParaRPr sz="600" dirty="0">
                <a:solidFill>
                  <a:schemeClr val="dk1"/>
                </a:solidFill>
                <a:latin typeface="Space Grotesk"/>
                <a:ea typeface="Space Grotesk"/>
                <a:cs typeface="Space Grotesk"/>
                <a:sym typeface="Space Grotesk"/>
              </a:endParaRPr>
            </a:p>
          </p:txBody>
        </p:sp>
      </p:grpSp>
      <p:sp>
        <p:nvSpPr>
          <p:cNvPr id="18" name="TextBox 30"/>
          <p:cNvSpPr txBox="1"/>
          <p:nvPr/>
        </p:nvSpPr>
        <p:spPr>
          <a:xfrm>
            <a:off x="4533200" y="5316917"/>
            <a:ext cx="692882" cy="369332"/>
          </a:xfrm>
          <a:prstGeom prst="rect">
            <a:avLst/>
          </a:prstGeom>
          <a:noFill/>
        </p:spPr>
        <p:txBody>
          <a:bodyPr wrap="none" rtlCol="0">
            <a:spAutoFit/>
          </a:bodyPr>
          <a:lstStyle/>
          <a:p>
            <a:r>
              <a:rPr lang="pt-PT" dirty="0" smtClean="0">
                <a:solidFill>
                  <a:schemeClr val="bg1"/>
                </a:solidFill>
              </a:rPr>
              <a:t>Brazil</a:t>
            </a:r>
            <a:endParaRPr lang="x-none" dirty="0">
              <a:solidFill>
                <a:schemeClr val="bg1"/>
              </a:solidFill>
            </a:endParaRPr>
          </a:p>
        </p:txBody>
      </p:sp>
      <p:pic>
        <p:nvPicPr>
          <p:cNvPr id="19"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9302" y="5388448"/>
            <a:ext cx="400052" cy="276437"/>
          </a:xfrm>
          <a:prstGeom prst="rect">
            <a:avLst/>
          </a:prstGeom>
        </p:spPr>
      </p:pic>
      <p:grpSp>
        <p:nvGrpSpPr>
          <p:cNvPr id="35" name="Google Shape;1268;p40"/>
          <p:cNvGrpSpPr/>
          <p:nvPr/>
        </p:nvGrpSpPr>
        <p:grpSpPr>
          <a:xfrm>
            <a:off x="5352394" y="2909362"/>
            <a:ext cx="473400" cy="473400"/>
            <a:chOff x="3814414" y="1703401"/>
            <a:chExt cx="473400" cy="473400"/>
          </a:xfrm>
        </p:grpSpPr>
        <p:sp>
          <p:nvSpPr>
            <p:cNvPr id="36" name="Google Shape;126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37" name="Google Shape;127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3</a:t>
              </a:r>
              <a:endParaRPr sz="600">
                <a:solidFill>
                  <a:schemeClr val="dk1"/>
                </a:solidFill>
                <a:latin typeface="Space Grotesk"/>
                <a:ea typeface="Space Grotesk"/>
                <a:cs typeface="Space Grotesk"/>
                <a:sym typeface="Space Grotesk"/>
              </a:endParaRPr>
            </a:p>
          </p:txBody>
        </p:sp>
      </p:grpSp>
      <p:sp>
        <p:nvSpPr>
          <p:cNvPr id="38" name="TextBox 31"/>
          <p:cNvSpPr txBox="1"/>
          <p:nvPr/>
        </p:nvSpPr>
        <p:spPr>
          <a:xfrm>
            <a:off x="5656143" y="2527350"/>
            <a:ext cx="650051" cy="369332"/>
          </a:xfrm>
          <a:prstGeom prst="rect">
            <a:avLst/>
          </a:prstGeom>
          <a:noFill/>
        </p:spPr>
        <p:txBody>
          <a:bodyPr wrap="square" rtlCol="0">
            <a:spAutoFit/>
          </a:bodyPr>
          <a:lstStyle/>
          <a:p>
            <a:r>
              <a:rPr lang="pt-PT" dirty="0" smtClean="0">
                <a:solidFill>
                  <a:schemeClr val="bg1"/>
                </a:solidFill>
              </a:rPr>
              <a:t>USA</a:t>
            </a:r>
            <a:endParaRPr lang="x-none" dirty="0">
              <a:solidFill>
                <a:schemeClr val="bg1"/>
              </a:solidFill>
            </a:endParaRPr>
          </a:p>
        </p:txBody>
      </p:sp>
      <p:pic>
        <p:nvPicPr>
          <p:cNvPr id="39"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6303" y="2591200"/>
            <a:ext cx="400052" cy="262534"/>
          </a:xfrm>
          <a:prstGeom prst="rect">
            <a:avLst/>
          </a:prstGeom>
        </p:spPr>
      </p:pic>
      <p:grpSp>
        <p:nvGrpSpPr>
          <p:cNvPr id="40" name="Google Shape;1277;p40"/>
          <p:cNvGrpSpPr/>
          <p:nvPr/>
        </p:nvGrpSpPr>
        <p:grpSpPr>
          <a:xfrm>
            <a:off x="6386347" y="4908358"/>
            <a:ext cx="510158" cy="518146"/>
            <a:chOff x="4852739" y="3576300"/>
            <a:chExt cx="473400" cy="473400"/>
          </a:xfrm>
        </p:grpSpPr>
        <p:sp>
          <p:nvSpPr>
            <p:cNvPr id="41" name="Google Shape;127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42" name="Google Shape;127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Space Grotesk"/>
                  <a:ea typeface="Space Grotesk"/>
                  <a:cs typeface="Space Grotesk"/>
                  <a:sym typeface="Space Grotesk"/>
                </a:rPr>
                <a:t>4</a:t>
              </a:r>
              <a:endParaRPr sz="600" dirty="0">
                <a:solidFill>
                  <a:schemeClr val="dk1"/>
                </a:solidFill>
                <a:latin typeface="Space Grotesk"/>
                <a:ea typeface="Space Grotesk"/>
                <a:cs typeface="Space Grotesk"/>
                <a:sym typeface="Space Grotesk"/>
              </a:endParaRPr>
            </a:p>
          </p:txBody>
        </p:sp>
      </p:grpSp>
      <p:sp>
        <p:nvSpPr>
          <p:cNvPr id="43" name="TextBox 32"/>
          <p:cNvSpPr txBox="1"/>
          <p:nvPr/>
        </p:nvSpPr>
        <p:spPr>
          <a:xfrm>
            <a:off x="6470316" y="5394269"/>
            <a:ext cx="804772" cy="369332"/>
          </a:xfrm>
          <a:prstGeom prst="rect">
            <a:avLst/>
          </a:prstGeom>
          <a:noFill/>
        </p:spPr>
        <p:txBody>
          <a:bodyPr wrap="none" rtlCol="0">
            <a:spAutoFit/>
          </a:bodyPr>
          <a:lstStyle/>
          <a:p>
            <a:r>
              <a:rPr lang="pt-PT" dirty="0" smtClean="0">
                <a:solidFill>
                  <a:schemeClr val="bg1"/>
                </a:solidFill>
              </a:rPr>
              <a:t>França</a:t>
            </a:r>
            <a:endParaRPr lang="x-none" dirty="0">
              <a:solidFill>
                <a:schemeClr val="bg1"/>
              </a:solidFill>
            </a:endParaRPr>
          </a:p>
        </p:txBody>
      </p:sp>
      <p:pic>
        <p:nvPicPr>
          <p:cNvPr id="44"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0082" y="5484100"/>
            <a:ext cx="400052" cy="262534"/>
          </a:xfrm>
          <a:prstGeom prst="rect">
            <a:avLst/>
          </a:prstGeom>
        </p:spPr>
      </p:pic>
      <p:grpSp>
        <p:nvGrpSpPr>
          <p:cNvPr id="45" name="Google Shape;1271;p40"/>
          <p:cNvGrpSpPr/>
          <p:nvPr/>
        </p:nvGrpSpPr>
        <p:grpSpPr>
          <a:xfrm>
            <a:off x="7420826" y="2902810"/>
            <a:ext cx="473400" cy="473400"/>
            <a:chOff x="5842489" y="1703401"/>
            <a:chExt cx="473400" cy="473400"/>
          </a:xfrm>
        </p:grpSpPr>
        <p:sp>
          <p:nvSpPr>
            <p:cNvPr id="46" name="Google Shape;127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47" name="Google Shape;127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5</a:t>
              </a:r>
              <a:endParaRPr sz="600">
                <a:solidFill>
                  <a:schemeClr val="dk1"/>
                </a:solidFill>
                <a:latin typeface="Space Grotesk"/>
                <a:ea typeface="Space Grotesk"/>
                <a:cs typeface="Space Grotesk"/>
                <a:sym typeface="Space Grotesk"/>
              </a:endParaRPr>
            </a:p>
          </p:txBody>
        </p:sp>
      </p:grpSp>
      <p:sp>
        <p:nvSpPr>
          <p:cNvPr id="48" name="TextBox 33"/>
          <p:cNvSpPr txBox="1"/>
          <p:nvPr/>
        </p:nvSpPr>
        <p:spPr>
          <a:xfrm>
            <a:off x="7666717" y="2396650"/>
            <a:ext cx="973343" cy="369332"/>
          </a:xfrm>
          <a:prstGeom prst="rect">
            <a:avLst/>
          </a:prstGeom>
          <a:noFill/>
        </p:spPr>
        <p:txBody>
          <a:bodyPr wrap="none" rtlCol="0">
            <a:spAutoFit/>
          </a:bodyPr>
          <a:lstStyle/>
          <a:p>
            <a:r>
              <a:rPr lang="pt-PT" dirty="0" smtClean="0">
                <a:solidFill>
                  <a:schemeClr val="bg1"/>
                </a:solidFill>
              </a:rPr>
              <a:t>Espanha</a:t>
            </a:r>
            <a:endParaRPr lang="x-none" dirty="0">
              <a:solidFill>
                <a:schemeClr val="bg1"/>
              </a:solidFill>
            </a:endParaRPr>
          </a:p>
        </p:txBody>
      </p:sp>
      <p:pic>
        <p:nvPicPr>
          <p:cNvPr id="4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66665" y="2490269"/>
            <a:ext cx="400052" cy="262534"/>
          </a:xfrm>
          <a:prstGeom prst="rect">
            <a:avLst/>
          </a:prstGeom>
        </p:spPr>
      </p:pic>
      <p:grpSp>
        <p:nvGrpSpPr>
          <p:cNvPr id="50" name="Google Shape;1274;p40"/>
          <p:cNvGrpSpPr/>
          <p:nvPr/>
        </p:nvGrpSpPr>
        <p:grpSpPr>
          <a:xfrm>
            <a:off x="8431746" y="4910355"/>
            <a:ext cx="473400" cy="473400"/>
            <a:chOff x="6880814" y="3576300"/>
            <a:chExt cx="473400" cy="473400"/>
          </a:xfrm>
        </p:grpSpPr>
        <p:sp>
          <p:nvSpPr>
            <p:cNvPr id="51" name="Google Shape;127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52" name="Google Shape;127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6</a:t>
              </a:r>
              <a:endParaRPr sz="600">
                <a:solidFill>
                  <a:schemeClr val="dk1"/>
                </a:solidFill>
                <a:latin typeface="Space Grotesk"/>
                <a:ea typeface="Space Grotesk"/>
                <a:cs typeface="Space Grotesk"/>
                <a:sym typeface="Space Grotesk"/>
              </a:endParaRPr>
            </a:p>
          </p:txBody>
        </p:sp>
      </p:grpSp>
      <p:sp>
        <p:nvSpPr>
          <p:cNvPr id="53" name="TextBox 34"/>
          <p:cNvSpPr txBox="1"/>
          <p:nvPr/>
        </p:nvSpPr>
        <p:spPr>
          <a:xfrm>
            <a:off x="8583392" y="5363591"/>
            <a:ext cx="643509" cy="369332"/>
          </a:xfrm>
          <a:prstGeom prst="rect">
            <a:avLst/>
          </a:prstGeom>
          <a:noFill/>
        </p:spPr>
        <p:txBody>
          <a:bodyPr wrap="none" rtlCol="0">
            <a:spAutoFit/>
          </a:bodyPr>
          <a:lstStyle/>
          <a:p>
            <a:r>
              <a:rPr lang="pt-PT" dirty="0" smtClean="0">
                <a:solidFill>
                  <a:schemeClr val="bg1"/>
                </a:solidFill>
              </a:rPr>
              <a:t>Itália</a:t>
            </a:r>
            <a:endParaRPr lang="x-none" dirty="0">
              <a:solidFill>
                <a:schemeClr val="bg1"/>
              </a:solidFill>
            </a:endParaRPr>
          </a:p>
        </p:txBody>
      </p:sp>
      <p:pic>
        <p:nvPicPr>
          <p:cNvPr id="54"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051905" y="5381443"/>
            <a:ext cx="535884" cy="356908"/>
          </a:xfrm>
          <a:prstGeom prst="rect">
            <a:avLst/>
          </a:prstGeom>
        </p:spPr>
      </p:pic>
    </p:spTree>
    <p:extLst>
      <p:ext uri="{BB962C8B-B14F-4D97-AF65-F5344CB8AC3E}">
        <p14:creationId xmlns:p14="http://schemas.microsoft.com/office/powerpoint/2010/main" val="3585066120"/>
      </p:ext>
    </p:extLst>
  </p:cSld>
  <p:clrMapOvr>
    <a:masterClrMapping/>
  </p:clrMapOvr>
  <mc:AlternateContent xmlns:mc="http://schemas.openxmlformats.org/markup-compatibility/2006" xmlns:p14="http://schemas.microsoft.com/office/powerpoint/2010/main">
    <mc:Choice Requires="p14">
      <p:transition spd="slow" p14:dur="2750" advClick="0" advTm="12000">
        <p:pull/>
      </p:transition>
    </mc:Choice>
    <mc:Fallback xmlns="">
      <p:transition spd="slow" advClick="0" advTm="1200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 presetClass="entr" presetSubtype="4" fill="hold" grpId="0" nodeType="afterEffect">
                                  <p:stCondLst>
                                    <p:cond delay="25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750"/>
                            </p:stCondLst>
                            <p:childTnLst>
                              <p:par>
                                <p:cTn id="20" presetID="21" presetClass="entr" presetSubtype="1"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1)">
                                      <p:cBhvr>
                                        <p:cTn id="22" dur="2000"/>
                                        <p:tgtEl>
                                          <p:spTgt spid="14"/>
                                        </p:tgtEl>
                                      </p:cBhvr>
                                    </p:animEffect>
                                  </p:childTnLst>
                                </p:cTn>
                              </p:par>
                            </p:childTnLst>
                          </p:cTn>
                        </p:par>
                        <p:par>
                          <p:cTn id="23" fill="hold">
                            <p:stCondLst>
                              <p:cond delay="3750"/>
                            </p:stCondLst>
                            <p:childTnLst>
                              <p:par>
                                <p:cTn id="24" presetID="31" presetClass="entr" presetSubtype="0" fill="hold" nodeType="after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 calcmode="lin" valueType="num">
                                      <p:cBhvr>
                                        <p:cTn id="26"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3">
                                            <p:txEl>
                                              <p:pRg st="0" end="0"/>
                                            </p:txEl>
                                          </p:spTgt>
                                        </p:tgtEl>
                                      </p:cBhvr>
                                    </p:animEffect>
                                  </p:childTnLst>
                                </p:cTn>
                              </p:par>
                            </p:childTnLst>
                          </p:cTn>
                        </p:par>
                        <p:par>
                          <p:cTn id="30" fill="hold">
                            <p:stCondLst>
                              <p:cond delay="4750"/>
                            </p:stCondLst>
                            <p:childTnLst>
                              <p:par>
                                <p:cTn id="31" presetID="26"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80">
                                          <p:stCondLst>
                                            <p:cond delay="0"/>
                                          </p:stCondLst>
                                        </p:cTn>
                                        <p:tgtEl>
                                          <p:spTgt spid="10"/>
                                        </p:tgtEl>
                                      </p:cBhvr>
                                    </p:animEffect>
                                    <p:anim calcmode="lin" valueType="num">
                                      <p:cBhvr>
                                        <p:cTn id="3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9" dur="26">
                                          <p:stCondLst>
                                            <p:cond delay="650"/>
                                          </p:stCondLst>
                                        </p:cTn>
                                        <p:tgtEl>
                                          <p:spTgt spid="10"/>
                                        </p:tgtEl>
                                      </p:cBhvr>
                                      <p:to x="100000" y="60000"/>
                                    </p:animScale>
                                    <p:animScale>
                                      <p:cBhvr>
                                        <p:cTn id="40" dur="166" decel="50000">
                                          <p:stCondLst>
                                            <p:cond delay="676"/>
                                          </p:stCondLst>
                                        </p:cTn>
                                        <p:tgtEl>
                                          <p:spTgt spid="10"/>
                                        </p:tgtEl>
                                      </p:cBhvr>
                                      <p:to x="100000" y="100000"/>
                                    </p:animScale>
                                    <p:animScale>
                                      <p:cBhvr>
                                        <p:cTn id="41" dur="26">
                                          <p:stCondLst>
                                            <p:cond delay="1312"/>
                                          </p:stCondLst>
                                        </p:cTn>
                                        <p:tgtEl>
                                          <p:spTgt spid="10"/>
                                        </p:tgtEl>
                                      </p:cBhvr>
                                      <p:to x="100000" y="80000"/>
                                    </p:animScale>
                                    <p:animScale>
                                      <p:cBhvr>
                                        <p:cTn id="42" dur="166" decel="50000">
                                          <p:stCondLst>
                                            <p:cond delay="1338"/>
                                          </p:stCondLst>
                                        </p:cTn>
                                        <p:tgtEl>
                                          <p:spTgt spid="10"/>
                                        </p:tgtEl>
                                      </p:cBhvr>
                                      <p:to x="100000" y="100000"/>
                                    </p:animScale>
                                    <p:animScale>
                                      <p:cBhvr>
                                        <p:cTn id="43" dur="26">
                                          <p:stCondLst>
                                            <p:cond delay="1642"/>
                                          </p:stCondLst>
                                        </p:cTn>
                                        <p:tgtEl>
                                          <p:spTgt spid="10"/>
                                        </p:tgtEl>
                                      </p:cBhvr>
                                      <p:to x="100000" y="90000"/>
                                    </p:animScale>
                                    <p:animScale>
                                      <p:cBhvr>
                                        <p:cTn id="44" dur="166" decel="50000">
                                          <p:stCondLst>
                                            <p:cond delay="1668"/>
                                          </p:stCondLst>
                                        </p:cTn>
                                        <p:tgtEl>
                                          <p:spTgt spid="10"/>
                                        </p:tgtEl>
                                      </p:cBhvr>
                                      <p:to x="100000" y="100000"/>
                                    </p:animScale>
                                    <p:animScale>
                                      <p:cBhvr>
                                        <p:cTn id="45" dur="26">
                                          <p:stCondLst>
                                            <p:cond delay="1808"/>
                                          </p:stCondLst>
                                        </p:cTn>
                                        <p:tgtEl>
                                          <p:spTgt spid="10"/>
                                        </p:tgtEl>
                                      </p:cBhvr>
                                      <p:to x="100000" y="95000"/>
                                    </p:animScale>
                                    <p:animScale>
                                      <p:cBhvr>
                                        <p:cTn id="46" dur="166" decel="50000">
                                          <p:stCondLst>
                                            <p:cond delay="1834"/>
                                          </p:stCondLst>
                                        </p:cTn>
                                        <p:tgtEl>
                                          <p:spTgt spid="10"/>
                                        </p:tgtEl>
                                      </p:cBhvr>
                                      <p:to x="100000" y="100000"/>
                                    </p:animScale>
                                  </p:childTnLst>
                                </p:cTn>
                              </p:par>
                            </p:childTnLst>
                          </p:cTn>
                        </p:par>
                        <p:par>
                          <p:cTn id="47" fill="hold">
                            <p:stCondLst>
                              <p:cond delay="6750"/>
                            </p:stCondLst>
                            <p:childTnLst>
                              <p:par>
                                <p:cTn id="48" presetID="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childTnLst>
                          </p:cTn>
                        </p:par>
                        <p:par>
                          <p:cTn id="52" fill="hold">
                            <p:stCondLst>
                              <p:cond delay="7250"/>
                            </p:stCondLst>
                            <p:childTnLst>
                              <p:par>
                                <p:cTn id="53" presetID="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par>
                          <p:cTn id="57" fill="hold">
                            <p:stCondLst>
                              <p:cond delay="7750"/>
                            </p:stCondLst>
                            <p:childTnLst>
                              <p:par>
                                <p:cTn id="58" presetID="2" presetClass="entr" presetSubtype="8"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0-#ppt_w/2"/>
                                          </p:val>
                                        </p:tav>
                                        <p:tav tm="100000">
                                          <p:val>
                                            <p:strVal val="#ppt_x"/>
                                          </p:val>
                                        </p:tav>
                                      </p:tavLst>
                                    </p:anim>
                                    <p:anim calcmode="lin" valueType="num">
                                      <p:cBhvr additive="base">
                                        <p:cTn id="61" dur="500" fill="hold"/>
                                        <p:tgtEl>
                                          <p:spTgt spid="19"/>
                                        </p:tgtEl>
                                        <p:attrNameLst>
                                          <p:attrName>ppt_y</p:attrName>
                                        </p:attrNameLst>
                                      </p:cBhvr>
                                      <p:tavLst>
                                        <p:tav tm="0">
                                          <p:val>
                                            <p:strVal val="#ppt_y"/>
                                          </p:val>
                                        </p:tav>
                                        <p:tav tm="100000">
                                          <p:val>
                                            <p:strVal val="#ppt_y"/>
                                          </p:val>
                                        </p:tav>
                                      </p:tavLst>
                                    </p:anim>
                                  </p:childTnLst>
                                </p:cTn>
                              </p:par>
                            </p:childTnLst>
                          </p:cTn>
                        </p:par>
                        <p:par>
                          <p:cTn id="62" fill="hold">
                            <p:stCondLst>
                              <p:cond delay="8250"/>
                            </p:stCondLst>
                            <p:childTnLst>
                              <p:par>
                                <p:cTn id="63" presetID="14" presetClass="entr" presetSubtype="10"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randombar(horizontal)">
                                      <p:cBhvr>
                                        <p:cTn id="65" dur="500"/>
                                        <p:tgtEl>
                                          <p:spTgt spid="39"/>
                                        </p:tgtEl>
                                      </p:cBhvr>
                                    </p:animEffect>
                                  </p:childTnLst>
                                </p:cTn>
                              </p:par>
                            </p:childTnLst>
                          </p:cTn>
                        </p:par>
                        <p:par>
                          <p:cTn id="66" fill="hold">
                            <p:stCondLst>
                              <p:cond delay="8750"/>
                            </p:stCondLst>
                            <p:childTnLst>
                              <p:par>
                                <p:cTn id="67" presetID="31" presetClass="entr" presetSubtype="0"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p:cTn id="69" dur="1000" fill="hold"/>
                                        <p:tgtEl>
                                          <p:spTgt spid="38"/>
                                        </p:tgtEl>
                                        <p:attrNameLst>
                                          <p:attrName>ppt_w</p:attrName>
                                        </p:attrNameLst>
                                      </p:cBhvr>
                                      <p:tavLst>
                                        <p:tav tm="0">
                                          <p:val>
                                            <p:fltVal val="0"/>
                                          </p:val>
                                        </p:tav>
                                        <p:tav tm="100000">
                                          <p:val>
                                            <p:strVal val="#ppt_w"/>
                                          </p:val>
                                        </p:tav>
                                      </p:tavLst>
                                    </p:anim>
                                    <p:anim calcmode="lin" valueType="num">
                                      <p:cBhvr>
                                        <p:cTn id="70" dur="1000" fill="hold"/>
                                        <p:tgtEl>
                                          <p:spTgt spid="38"/>
                                        </p:tgtEl>
                                        <p:attrNameLst>
                                          <p:attrName>ppt_h</p:attrName>
                                        </p:attrNameLst>
                                      </p:cBhvr>
                                      <p:tavLst>
                                        <p:tav tm="0">
                                          <p:val>
                                            <p:fltVal val="0"/>
                                          </p:val>
                                        </p:tav>
                                        <p:tav tm="100000">
                                          <p:val>
                                            <p:strVal val="#ppt_h"/>
                                          </p:val>
                                        </p:tav>
                                      </p:tavLst>
                                    </p:anim>
                                    <p:anim calcmode="lin" valueType="num">
                                      <p:cBhvr>
                                        <p:cTn id="71" dur="1000" fill="hold"/>
                                        <p:tgtEl>
                                          <p:spTgt spid="38"/>
                                        </p:tgtEl>
                                        <p:attrNameLst>
                                          <p:attrName>style.rotation</p:attrName>
                                        </p:attrNameLst>
                                      </p:cBhvr>
                                      <p:tavLst>
                                        <p:tav tm="0">
                                          <p:val>
                                            <p:fltVal val="90"/>
                                          </p:val>
                                        </p:tav>
                                        <p:tav tm="100000">
                                          <p:val>
                                            <p:fltVal val="0"/>
                                          </p:val>
                                        </p:tav>
                                      </p:tavLst>
                                    </p:anim>
                                    <p:animEffect transition="in" filter="fade">
                                      <p:cBhvr>
                                        <p:cTn id="72" dur="1000"/>
                                        <p:tgtEl>
                                          <p:spTgt spid="38"/>
                                        </p:tgtEl>
                                      </p:cBhvr>
                                    </p:animEffect>
                                  </p:childTnLst>
                                </p:cTn>
                              </p:par>
                            </p:childTnLst>
                          </p:cTn>
                        </p:par>
                        <p:par>
                          <p:cTn id="73" fill="hold">
                            <p:stCondLst>
                              <p:cond delay="9750"/>
                            </p:stCondLst>
                            <p:childTnLst>
                              <p:par>
                                <p:cTn id="74" presetID="53" presetClass="entr" presetSubtype="16"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animEffect transition="in" filter="fade">
                                      <p:cBhvr>
                                        <p:cTn id="78" dur="500"/>
                                        <p:tgtEl>
                                          <p:spTgt spid="35"/>
                                        </p:tgtEl>
                                      </p:cBhvr>
                                    </p:animEffect>
                                  </p:childTnLst>
                                </p:cTn>
                              </p:par>
                            </p:childTnLst>
                          </p:cTn>
                        </p:par>
                        <p:par>
                          <p:cTn id="79" fill="hold">
                            <p:stCondLst>
                              <p:cond delay="10250"/>
                            </p:stCondLst>
                            <p:childTnLst>
                              <p:par>
                                <p:cTn id="80" presetID="26" presetClass="entr" presetSubtype="0" fill="hold" nodeType="after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80">
                                          <p:stCondLst>
                                            <p:cond delay="0"/>
                                          </p:stCondLst>
                                        </p:cTn>
                                        <p:tgtEl>
                                          <p:spTgt spid="40"/>
                                        </p:tgtEl>
                                      </p:cBhvr>
                                    </p:animEffect>
                                    <p:anim calcmode="lin" valueType="num">
                                      <p:cBhvr>
                                        <p:cTn id="83"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88" dur="26">
                                          <p:stCondLst>
                                            <p:cond delay="650"/>
                                          </p:stCondLst>
                                        </p:cTn>
                                        <p:tgtEl>
                                          <p:spTgt spid="40"/>
                                        </p:tgtEl>
                                      </p:cBhvr>
                                      <p:to x="100000" y="60000"/>
                                    </p:animScale>
                                    <p:animScale>
                                      <p:cBhvr>
                                        <p:cTn id="89" dur="166" decel="50000">
                                          <p:stCondLst>
                                            <p:cond delay="676"/>
                                          </p:stCondLst>
                                        </p:cTn>
                                        <p:tgtEl>
                                          <p:spTgt spid="40"/>
                                        </p:tgtEl>
                                      </p:cBhvr>
                                      <p:to x="100000" y="100000"/>
                                    </p:animScale>
                                    <p:animScale>
                                      <p:cBhvr>
                                        <p:cTn id="90" dur="26">
                                          <p:stCondLst>
                                            <p:cond delay="1312"/>
                                          </p:stCondLst>
                                        </p:cTn>
                                        <p:tgtEl>
                                          <p:spTgt spid="40"/>
                                        </p:tgtEl>
                                      </p:cBhvr>
                                      <p:to x="100000" y="80000"/>
                                    </p:animScale>
                                    <p:animScale>
                                      <p:cBhvr>
                                        <p:cTn id="91" dur="166" decel="50000">
                                          <p:stCondLst>
                                            <p:cond delay="1338"/>
                                          </p:stCondLst>
                                        </p:cTn>
                                        <p:tgtEl>
                                          <p:spTgt spid="40"/>
                                        </p:tgtEl>
                                      </p:cBhvr>
                                      <p:to x="100000" y="100000"/>
                                    </p:animScale>
                                    <p:animScale>
                                      <p:cBhvr>
                                        <p:cTn id="92" dur="26">
                                          <p:stCondLst>
                                            <p:cond delay="1642"/>
                                          </p:stCondLst>
                                        </p:cTn>
                                        <p:tgtEl>
                                          <p:spTgt spid="40"/>
                                        </p:tgtEl>
                                      </p:cBhvr>
                                      <p:to x="100000" y="90000"/>
                                    </p:animScale>
                                    <p:animScale>
                                      <p:cBhvr>
                                        <p:cTn id="93" dur="166" decel="50000">
                                          <p:stCondLst>
                                            <p:cond delay="1668"/>
                                          </p:stCondLst>
                                        </p:cTn>
                                        <p:tgtEl>
                                          <p:spTgt spid="40"/>
                                        </p:tgtEl>
                                      </p:cBhvr>
                                      <p:to x="100000" y="100000"/>
                                    </p:animScale>
                                    <p:animScale>
                                      <p:cBhvr>
                                        <p:cTn id="94" dur="26">
                                          <p:stCondLst>
                                            <p:cond delay="1808"/>
                                          </p:stCondLst>
                                        </p:cTn>
                                        <p:tgtEl>
                                          <p:spTgt spid="40"/>
                                        </p:tgtEl>
                                      </p:cBhvr>
                                      <p:to x="100000" y="95000"/>
                                    </p:animScale>
                                    <p:animScale>
                                      <p:cBhvr>
                                        <p:cTn id="95" dur="166" decel="50000">
                                          <p:stCondLst>
                                            <p:cond delay="1834"/>
                                          </p:stCondLst>
                                        </p:cTn>
                                        <p:tgtEl>
                                          <p:spTgt spid="40"/>
                                        </p:tgtEl>
                                      </p:cBhvr>
                                      <p:to x="100000" y="100000"/>
                                    </p:animScale>
                                  </p:childTnLst>
                                </p:cTn>
                              </p:par>
                            </p:childTnLst>
                          </p:cTn>
                        </p:par>
                        <p:par>
                          <p:cTn id="96" fill="hold">
                            <p:stCondLst>
                              <p:cond delay="12250"/>
                            </p:stCondLst>
                            <p:childTnLst>
                              <p:par>
                                <p:cTn id="97" presetID="2" presetClass="entr" presetSubtype="4" fill="hold" nodeType="after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childTnLst>
                          </p:cTn>
                        </p:par>
                        <p:par>
                          <p:cTn id="101" fill="hold">
                            <p:stCondLst>
                              <p:cond delay="12750"/>
                            </p:stCondLst>
                            <p:childTnLst>
                              <p:par>
                                <p:cTn id="102" presetID="2" presetClass="entr" presetSubtype="2" fill="hold" grpId="0" nodeType="after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1+#ppt_w/2"/>
                                          </p:val>
                                        </p:tav>
                                        <p:tav tm="100000">
                                          <p:val>
                                            <p:strVal val="#ppt_x"/>
                                          </p:val>
                                        </p:tav>
                                      </p:tavLst>
                                    </p:anim>
                                    <p:anim calcmode="lin" valueType="num">
                                      <p:cBhvr additive="base">
                                        <p:cTn id="105" dur="500" fill="hold"/>
                                        <p:tgtEl>
                                          <p:spTgt spid="43"/>
                                        </p:tgtEl>
                                        <p:attrNameLst>
                                          <p:attrName>ppt_y</p:attrName>
                                        </p:attrNameLst>
                                      </p:cBhvr>
                                      <p:tavLst>
                                        <p:tav tm="0">
                                          <p:val>
                                            <p:strVal val="#ppt_y"/>
                                          </p:val>
                                        </p:tav>
                                        <p:tav tm="100000">
                                          <p:val>
                                            <p:strVal val="#ppt_y"/>
                                          </p:val>
                                        </p:tav>
                                      </p:tavLst>
                                    </p:anim>
                                  </p:childTnLst>
                                </p:cTn>
                              </p:par>
                            </p:childTnLst>
                          </p:cTn>
                        </p:par>
                        <p:par>
                          <p:cTn id="106" fill="hold">
                            <p:stCondLst>
                              <p:cond delay="13250"/>
                            </p:stCondLst>
                            <p:childTnLst>
                              <p:par>
                                <p:cTn id="107" presetID="31" presetClass="entr" presetSubtype="0" fill="hold" grpId="0" nodeType="afterEffect">
                                  <p:stCondLst>
                                    <p:cond delay="0"/>
                                  </p:stCondLst>
                                  <p:childTnLst>
                                    <p:set>
                                      <p:cBhvr>
                                        <p:cTn id="108" dur="1" fill="hold">
                                          <p:stCondLst>
                                            <p:cond delay="0"/>
                                          </p:stCondLst>
                                        </p:cTn>
                                        <p:tgtEl>
                                          <p:spTgt spid="48"/>
                                        </p:tgtEl>
                                        <p:attrNameLst>
                                          <p:attrName>style.visibility</p:attrName>
                                        </p:attrNameLst>
                                      </p:cBhvr>
                                      <p:to>
                                        <p:strVal val="visible"/>
                                      </p:to>
                                    </p:set>
                                    <p:anim calcmode="lin" valueType="num">
                                      <p:cBhvr>
                                        <p:cTn id="109" dur="1000" fill="hold"/>
                                        <p:tgtEl>
                                          <p:spTgt spid="48"/>
                                        </p:tgtEl>
                                        <p:attrNameLst>
                                          <p:attrName>ppt_w</p:attrName>
                                        </p:attrNameLst>
                                      </p:cBhvr>
                                      <p:tavLst>
                                        <p:tav tm="0">
                                          <p:val>
                                            <p:fltVal val="0"/>
                                          </p:val>
                                        </p:tav>
                                        <p:tav tm="100000">
                                          <p:val>
                                            <p:strVal val="#ppt_w"/>
                                          </p:val>
                                        </p:tav>
                                      </p:tavLst>
                                    </p:anim>
                                    <p:anim calcmode="lin" valueType="num">
                                      <p:cBhvr>
                                        <p:cTn id="110" dur="1000" fill="hold"/>
                                        <p:tgtEl>
                                          <p:spTgt spid="48"/>
                                        </p:tgtEl>
                                        <p:attrNameLst>
                                          <p:attrName>ppt_h</p:attrName>
                                        </p:attrNameLst>
                                      </p:cBhvr>
                                      <p:tavLst>
                                        <p:tav tm="0">
                                          <p:val>
                                            <p:fltVal val="0"/>
                                          </p:val>
                                        </p:tav>
                                        <p:tav tm="100000">
                                          <p:val>
                                            <p:strVal val="#ppt_h"/>
                                          </p:val>
                                        </p:tav>
                                      </p:tavLst>
                                    </p:anim>
                                    <p:anim calcmode="lin" valueType="num">
                                      <p:cBhvr>
                                        <p:cTn id="111" dur="1000" fill="hold"/>
                                        <p:tgtEl>
                                          <p:spTgt spid="48"/>
                                        </p:tgtEl>
                                        <p:attrNameLst>
                                          <p:attrName>style.rotation</p:attrName>
                                        </p:attrNameLst>
                                      </p:cBhvr>
                                      <p:tavLst>
                                        <p:tav tm="0">
                                          <p:val>
                                            <p:fltVal val="90"/>
                                          </p:val>
                                        </p:tav>
                                        <p:tav tm="100000">
                                          <p:val>
                                            <p:fltVal val="0"/>
                                          </p:val>
                                        </p:tav>
                                      </p:tavLst>
                                    </p:anim>
                                    <p:animEffect transition="in" filter="fade">
                                      <p:cBhvr>
                                        <p:cTn id="112" dur="1000"/>
                                        <p:tgtEl>
                                          <p:spTgt spid="48"/>
                                        </p:tgtEl>
                                      </p:cBhvr>
                                    </p:animEffect>
                                  </p:childTnLst>
                                </p:cTn>
                              </p:par>
                            </p:childTnLst>
                          </p:cTn>
                        </p:par>
                        <p:par>
                          <p:cTn id="113" fill="hold">
                            <p:stCondLst>
                              <p:cond delay="14250"/>
                            </p:stCondLst>
                            <p:childTnLst>
                              <p:par>
                                <p:cTn id="114" presetID="21" presetClass="entr" presetSubtype="1" fill="hold" nodeType="after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wheel(1)">
                                      <p:cBhvr>
                                        <p:cTn id="116" dur="2000"/>
                                        <p:tgtEl>
                                          <p:spTgt spid="49"/>
                                        </p:tgtEl>
                                      </p:cBhvr>
                                    </p:animEffect>
                                  </p:childTnLst>
                                </p:cTn>
                              </p:par>
                            </p:childTnLst>
                          </p:cTn>
                        </p:par>
                        <p:par>
                          <p:cTn id="117" fill="hold">
                            <p:stCondLst>
                              <p:cond delay="16250"/>
                            </p:stCondLst>
                            <p:childTnLst>
                              <p:par>
                                <p:cTn id="118" presetID="26" presetClass="entr" presetSubtype="0" fill="hold" nodeType="after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wipe(down)">
                                      <p:cBhvr>
                                        <p:cTn id="120" dur="580">
                                          <p:stCondLst>
                                            <p:cond delay="0"/>
                                          </p:stCondLst>
                                        </p:cTn>
                                        <p:tgtEl>
                                          <p:spTgt spid="45"/>
                                        </p:tgtEl>
                                      </p:cBhvr>
                                    </p:animEffect>
                                    <p:anim calcmode="lin" valueType="num">
                                      <p:cBhvr>
                                        <p:cTn id="121"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26" dur="26">
                                          <p:stCondLst>
                                            <p:cond delay="650"/>
                                          </p:stCondLst>
                                        </p:cTn>
                                        <p:tgtEl>
                                          <p:spTgt spid="45"/>
                                        </p:tgtEl>
                                      </p:cBhvr>
                                      <p:to x="100000" y="60000"/>
                                    </p:animScale>
                                    <p:animScale>
                                      <p:cBhvr>
                                        <p:cTn id="127" dur="166" decel="50000">
                                          <p:stCondLst>
                                            <p:cond delay="676"/>
                                          </p:stCondLst>
                                        </p:cTn>
                                        <p:tgtEl>
                                          <p:spTgt spid="45"/>
                                        </p:tgtEl>
                                      </p:cBhvr>
                                      <p:to x="100000" y="100000"/>
                                    </p:animScale>
                                    <p:animScale>
                                      <p:cBhvr>
                                        <p:cTn id="128" dur="26">
                                          <p:stCondLst>
                                            <p:cond delay="1312"/>
                                          </p:stCondLst>
                                        </p:cTn>
                                        <p:tgtEl>
                                          <p:spTgt spid="45"/>
                                        </p:tgtEl>
                                      </p:cBhvr>
                                      <p:to x="100000" y="80000"/>
                                    </p:animScale>
                                    <p:animScale>
                                      <p:cBhvr>
                                        <p:cTn id="129" dur="166" decel="50000">
                                          <p:stCondLst>
                                            <p:cond delay="1338"/>
                                          </p:stCondLst>
                                        </p:cTn>
                                        <p:tgtEl>
                                          <p:spTgt spid="45"/>
                                        </p:tgtEl>
                                      </p:cBhvr>
                                      <p:to x="100000" y="100000"/>
                                    </p:animScale>
                                    <p:animScale>
                                      <p:cBhvr>
                                        <p:cTn id="130" dur="26">
                                          <p:stCondLst>
                                            <p:cond delay="1642"/>
                                          </p:stCondLst>
                                        </p:cTn>
                                        <p:tgtEl>
                                          <p:spTgt spid="45"/>
                                        </p:tgtEl>
                                      </p:cBhvr>
                                      <p:to x="100000" y="90000"/>
                                    </p:animScale>
                                    <p:animScale>
                                      <p:cBhvr>
                                        <p:cTn id="131" dur="166" decel="50000">
                                          <p:stCondLst>
                                            <p:cond delay="1668"/>
                                          </p:stCondLst>
                                        </p:cTn>
                                        <p:tgtEl>
                                          <p:spTgt spid="45"/>
                                        </p:tgtEl>
                                      </p:cBhvr>
                                      <p:to x="100000" y="100000"/>
                                    </p:animScale>
                                    <p:animScale>
                                      <p:cBhvr>
                                        <p:cTn id="132" dur="26">
                                          <p:stCondLst>
                                            <p:cond delay="1808"/>
                                          </p:stCondLst>
                                        </p:cTn>
                                        <p:tgtEl>
                                          <p:spTgt spid="45"/>
                                        </p:tgtEl>
                                      </p:cBhvr>
                                      <p:to x="100000" y="95000"/>
                                    </p:animScale>
                                    <p:animScale>
                                      <p:cBhvr>
                                        <p:cTn id="133" dur="166" decel="50000">
                                          <p:stCondLst>
                                            <p:cond delay="1834"/>
                                          </p:stCondLst>
                                        </p:cTn>
                                        <p:tgtEl>
                                          <p:spTgt spid="45"/>
                                        </p:tgtEl>
                                      </p:cBhvr>
                                      <p:to x="100000" y="100000"/>
                                    </p:animScale>
                                  </p:childTnLst>
                                </p:cTn>
                              </p:par>
                            </p:childTnLst>
                          </p:cTn>
                        </p:par>
                        <p:par>
                          <p:cTn id="134" fill="hold">
                            <p:stCondLst>
                              <p:cond delay="18250"/>
                            </p:stCondLst>
                            <p:childTnLst>
                              <p:par>
                                <p:cTn id="135" presetID="26" presetClass="entr" presetSubtype="0" fill="hold" nodeType="after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wipe(down)">
                                      <p:cBhvr>
                                        <p:cTn id="137" dur="580">
                                          <p:stCondLst>
                                            <p:cond delay="0"/>
                                          </p:stCondLst>
                                        </p:cTn>
                                        <p:tgtEl>
                                          <p:spTgt spid="50"/>
                                        </p:tgtEl>
                                      </p:cBhvr>
                                    </p:animEffect>
                                    <p:anim calcmode="lin" valueType="num">
                                      <p:cBhvr>
                                        <p:cTn id="138"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43" dur="26">
                                          <p:stCondLst>
                                            <p:cond delay="650"/>
                                          </p:stCondLst>
                                        </p:cTn>
                                        <p:tgtEl>
                                          <p:spTgt spid="50"/>
                                        </p:tgtEl>
                                      </p:cBhvr>
                                      <p:to x="100000" y="60000"/>
                                    </p:animScale>
                                    <p:animScale>
                                      <p:cBhvr>
                                        <p:cTn id="144" dur="166" decel="50000">
                                          <p:stCondLst>
                                            <p:cond delay="676"/>
                                          </p:stCondLst>
                                        </p:cTn>
                                        <p:tgtEl>
                                          <p:spTgt spid="50"/>
                                        </p:tgtEl>
                                      </p:cBhvr>
                                      <p:to x="100000" y="100000"/>
                                    </p:animScale>
                                    <p:animScale>
                                      <p:cBhvr>
                                        <p:cTn id="145" dur="26">
                                          <p:stCondLst>
                                            <p:cond delay="1312"/>
                                          </p:stCondLst>
                                        </p:cTn>
                                        <p:tgtEl>
                                          <p:spTgt spid="50"/>
                                        </p:tgtEl>
                                      </p:cBhvr>
                                      <p:to x="100000" y="80000"/>
                                    </p:animScale>
                                    <p:animScale>
                                      <p:cBhvr>
                                        <p:cTn id="146" dur="166" decel="50000">
                                          <p:stCondLst>
                                            <p:cond delay="1338"/>
                                          </p:stCondLst>
                                        </p:cTn>
                                        <p:tgtEl>
                                          <p:spTgt spid="50"/>
                                        </p:tgtEl>
                                      </p:cBhvr>
                                      <p:to x="100000" y="100000"/>
                                    </p:animScale>
                                    <p:animScale>
                                      <p:cBhvr>
                                        <p:cTn id="147" dur="26">
                                          <p:stCondLst>
                                            <p:cond delay="1642"/>
                                          </p:stCondLst>
                                        </p:cTn>
                                        <p:tgtEl>
                                          <p:spTgt spid="50"/>
                                        </p:tgtEl>
                                      </p:cBhvr>
                                      <p:to x="100000" y="90000"/>
                                    </p:animScale>
                                    <p:animScale>
                                      <p:cBhvr>
                                        <p:cTn id="148" dur="166" decel="50000">
                                          <p:stCondLst>
                                            <p:cond delay="1668"/>
                                          </p:stCondLst>
                                        </p:cTn>
                                        <p:tgtEl>
                                          <p:spTgt spid="50"/>
                                        </p:tgtEl>
                                      </p:cBhvr>
                                      <p:to x="100000" y="100000"/>
                                    </p:animScale>
                                    <p:animScale>
                                      <p:cBhvr>
                                        <p:cTn id="149" dur="26">
                                          <p:stCondLst>
                                            <p:cond delay="1808"/>
                                          </p:stCondLst>
                                        </p:cTn>
                                        <p:tgtEl>
                                          <p:spTgt spid="50"/>
                                        </p:tgtEl>
                                      </p:cBhvr>
                                      <p:to x="100000" y="95000"/>
                                    </p:animScale>
                                    <p:animScale>
                                      <p:cBhvr>
                                        <p:cTn id="150" dur="166" decel="50000">
                                          <p:stCondLst>
                                            <p:cond delay="1834"/>
                                          </p:stCondLst>
                                        </p:cTn>
                                        <p:tgtEl>
                                          <p:spTgt spid="50"/>
                                        </p:tgtEl>
                                      </p:cBhvr>
                                      <p:to x="100000" y="100000"/>
                                    </p:animScale>
                                  </p:childTnLst>
                                </p:cTn>
                              </p:par>
                            </p:childTnLst>
                          </p:cTn>
                        </p:par>
                        <p:par>
                          <p:cTn id="151" fill="hold">
                            <p:stCondLst>
                              <p:cond delay="20250"/>
                            </p:stCondLst>
                            <p:childTnLst>
                              <p:par>
                                <p:cTn id="152" presetID="21" presetClass="entr" presetSubtype="1" fill="hold"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heel(1)">
                                      <p:cBhvr>
                                        <p:cTn id="154" dur="2000"/>
                                        <p:tgtEl>
                                          <p:spTgt spid="54"/>
                                        </p:tgtEl>
                                      </p:cBhvr>
                                    </p:animEffect>
                                  </p:childTnLst>
                                </p:cTn>
                              </p:par>
                            </p:childTnLst>
                          </p:cTn>
                        </p:par>
                        <p:par>
                          <p:cTn id="155" fill="hold">
                            <p:stCondLst>
                              <p:cond delay="22250"/>
                            </p:stCondLst>
                            <p:childTnLst>
                              <p:par>
                                <p:cTn id="156" presetID="31" presetClass="entr" presetSubtype="0" fill="hold" grpId="0" nodeType="afterEffect">
                                  <p:stCondLst>
                                    <p:cond delay="0"/>
                                  </p:stCondLst>
                                  <p:childTnLst>
                                    <p:set>
                                      <p:cBhvr>
                                        <p:cTn id="157" dur="1" fill="hold">
                                          <p:stCondLst>
                                            <p:cond delay="0"/>
                                          </p:stCondLst>
                                        </p:cTn>
                                        <p:tgtEl>
                                          <p:spTgt spid="53"/>
                                        </p:tgtEl>
                                        <p:attrNameLst>
                                          <p:attrName>style.visibility</p:attrName>
                                        </p:attrNameLst>
                                      </p:cBhvr>
                                      <p:to>
                                        <p:strVal val="visible"/>
                                      </p:to>
                                    </p:set>
                                    <p:anim calcmode="lin" valueType="num">
                                      <p:cBhvr>
                                        <p:cTn id="158" dur="1000" fill="hold"/>
                                        <p:tgtEl>
                                          <p:spTgt spid="53"/>
                                        </p:tgtEl>
                                        <p:attrNameLst>
                                          <p:attrName>ppt_w</p:attrName>
                                        </p:attrNameLst>
                                      </p:cBhvr>
                                      <p:tavLst>
                                        <p:tav tm="0">
                                          <p:val>
                                            <p:fltVal val="0"/>
                                          </p:val>
                                        </p:tav>
                                        <p:tav tm="100000">
                                          <p:val>
                                            <p:strVal val="#ppt_w"/>
                                          </p:val>
                                        </p:tav>
                                      </p:tavLst>
                                    </p:anim>
                                    <p:anim calcmode="lin" valueType="num">
                                      <p:cBhvr>
                                        <p:cTn id="159" dur="1000" fill="hold"/>
                                        <p:tgtEl>
                                          <p:spTgt spid="53"/>
                                        </p:tgtEl>
                                        <p:attrNameLst>
                                          <p:attrName>ppt_h</p:attrName>
                                        </p:attrNameLst>
                                      </p:cBhvr>
                                      <p:tavLst>
                                        <p:tav tm="0">
                                          <p:val>
                                            <p:fltVal val="0"/>
                                          </p:val>
                                        </p:tav>
                                        <p:tav tm="100000">
                                          <p:val>
                                            <p:strVal val="#ppt_h"/>
                                          </p:val>
                                        </p:tav>
                                      </p:tavLst>
                                    </p:anim>
                                    <p:anim calcmode="lin" valueType="num">
                                      <p:cBhvr>
                                        <p:cTn id="160" dur="1000" fill="hold"/>
                                        <p:tgtEl>
                                          <p:spTgt spid="53"/>
                                        </p:tgtEl>
                                        <p:attrNameLst>
                                          <p:attrName>style.rotation</p:attrName>
                                        </p:attrNameLst>
                                      </p:cBhvr>
                                      <p:tavLst>
                                        <p:tav tm="0">
                                          <p:val>
                                            <p:fltVal val="90"/>
                                          </p:val>
                                        </p:tav>
                                        <p:tav tm="100000">
                                          <p:val>
                                            <p:fltVal val="0"/>
                                          </p:val>
                                        </p:tav>
                                      </p:tavLst>
                                    </p:anim>
                                    <p:animEffect transition="in" filter="fade">
                                      <p:cBhvr>
                                        <p:cTn id="161"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8" grpId="0"/>
      <p:bldP spid="38" grpId="0"/>
      <p:bldP spid="43" grpId="0"/>
      <p:bldP spid="48"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a:off x="0" y="0"/>
            <a:ext cx="12192000" cy="6858000"/>
          </a:xfrm>
        </p:spPr>
      </p:pic>
      <p:sp>
        <p:nvSpPr>
          <p:cNvPr id="6" name="Google Shape;169;p25"/>
          <p:cNvSpPr/>
          <p:nvPr/>
        </p:nvSpPr>
        <p:spPr>
          <a:xfrm>
            <a:off x="1398493" y="1721224"/>
            <a:ext cx="9291917" cy="4289611"/>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CaixaDeTexto 4"/>
          <p:cNvSpPr txBox="1"/>
          <p:nvPr/>
        </p:nvSpPr>
        <p:spPr>
          <a:xfrm>
            <a:off x="911561" y="377876"/>
            <a:ext cx="5292283" cy="923330"/>
          </a:xfrm>
          <a:prstGeom prst="rect">
            <a:avLst/>
          </a:prstGeom>
          <a:noFill/>
        </p:spPr>
        <p:txBody>
          <a:bodyPr wrap="none" rtlCol="0">
            <a:spAutoFit/>
          </a:bodyPr>
          <a:lstStyle/>
          <a:p>
            <a:r>
              <a:rPr lang="pt-BR" sz="5400" b="1" dirty="0" smtClean="0">
                <a:solidFill>
                  <a:schemeClr val="bg1"/>
                </a:solidFill>
              </a:rPr>
              <a:t>Locais já visitados</a:t>
            </a:r>
            <a:endParaRPr lang="pt-BR" sz="5400" b="1" dirty="0">
              <a:solidFill>
                <a:schemeClr val="bg1"/>
              </a:solidFill>
            </a:endParaRPr>
          </a:p>
        </p:txBody>
      </p:sp>
      <p:sp>
        <p:nvSpPr>
          <p:cNvPr id="8" name="Google Shape;175;p25"/>
          <p:cNvSpPr/>
          <p:nvPr/>
        </p:nvSpPr>
        <p:spPr>
          <a:xfrm>
            <a:off x="285348" y="6201455"/>
            <a:ext cx="445273" cy="363735"/>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CaixaDeTexto 6"/>
          <p:cNvSpPr txBox="1"/>
          <p:nvPr/>
        </p:nvSpPr>
        <p:spPr>
          <a:xfrm>
            <a:off x="628400" y="6152491"/>
            <a:ext cx="2555571" cy="461665"/>
          </a:xfrm>
          <a:prstGeom prst="rect">
            <a:avLst/>
          </a:prstGeom>
          <a:noFill/>
        </p:spPr>
        <p:txBody>
          <a:bodyPr wrap="none" rtlCol="0">
            <a:spAutoFit/>
          </a:bodyPr>
          <a:lstStyle/>
          <a:p>
            <a:r>
              <a:rPr lang="pt-BR" sz="2400" dirty="0" smtClean="0"/>
              <a:t>- Locais já visitados</a:t>
            </a:r>
            <a:endParaRPr lang="pt-BR" sz="2400" dirty="0"/>
          </a:p>
        </p:txBody>
      </p:sp>
      <p:sp>
        <p:nvSpPr>
          <p:cNvPr id="10" name="Google Shape;175;p25"/>
          <p:cNvSpPr/>
          <p:nvPr/>
        </p:nvSpPr>
        <p:spPr>
          <a:xfrm>
            <a:off x="3947430" y="4477657"/>
            <a:ext cx="445273" cy="363735"/>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5;p25"/>
          <p:cNvSpPr/>
          <p:nvPr/>
        </p:nvSpPr>
        <p:spPr>
          <a:xfrm>
            <a:off x="3335067" y="2514838"/>
            <a:ext cx="445273" cy="363735"/>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5;p25"/>
          <p:cNvSpPr/>
          <p:nvPr/>
        </p:nvSpPr>
        <p:spPr>
          <a:xfrm>
            <a:off x="2189741" y="3274479"/>
            <a:ext cx="445273" cy="363735"/>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5;p25"/>
          <p:cNvSpPr/>
          <p:nvPr/>
        </p:nvSpPr>
        <p:spPr>
          <a:xfrm>
            <a:off x="2186129" y="2440096"/>
            <a:ext cx="445273" cy="363735"/>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25"/>
          <p:cNvSpPr/>
          <p:nvPr/>
        </p:nvSpPr>
        <p:spPr>
          <a:xfrm>
            <a:off x="7080595" y="3092611"/>
            <a:ext cx="445273" cy="363735"/>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p25"/>
          <p:cNvSpPr/>
          <p:nvPr/>
        </p:nvSpPr>
        <p:spPr>
          <a:xfrm>
            <a:off x="5299619" y="3120861"/>
            <a:ext cx="445273" cy="363735"/>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1;p25"/>
          <p:cNvSpPr/>
          <p:nvPr/>
        </p:nvSpPr>
        <p:spPr>
          <a:xfrm>
            <a:off x="5611597" y="3906003"/>
            <a:ext cx="865707" cy="39696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Ubuntu Light"/>
                <a:ea typeface="Ubuntu Light"/>
                <a:cs typeface="Ubuntu Light"/>
                <a:sym typeface="Ubuntu Light"/>
              </a:rPr>
              <a:t>Minha Casa</a:t>
            </a:r>
            <a:endParaRPr sz="1000" dirty="0">
              <a:solidFill>
                <a:schemeClr val="lt1"/>
              </a:solidFill>
              <a:latin typeface="Ubuntu Light"/>
              <a:ea typeface="Ubuntu Light"/>
              <a:cs typeface="Ubuntu Light"/>
              <a:sym typeface="Ubuntu Light"/>
            </a:endParaRPr>
          </a:p>
        </p:txBody>
      </p:sp>
    </p:spTree>
    <p:extLst>
      <p:ext uri="{BB962C8B-B14F-4D97-AF65-F5344CB8AC3E}">
        <p14:creationId xmlns:p14="http://schemas.microsoft.com/office/powerpoint/2010/main" val="3578166687"/>
      </p:ext>
    </p:extLst>
  </p:cSld>
  <p:clrMapOvr>
    <a:masterClrMapping/>
  </p:clrMapOvr>
  <mc:AlternateContent xmlns:mc="http://schemas.openxmlformats.org/markup-compatibility/2006" xmlns:p14="http://schemas.microsoft.com/office/powerpoint/2010/main">
    <mc:Choice Requires="p14">
      <p:transition spd="slow" p14:dur="3900" advClick="0" advTm="7000">
        <p14:glitter pattern="hexagon"/>
      </p:transition>
    </mc:Choice>
    <mc:Fallback xmlns="">
      <p:transition spd="slow" advClick="0" advTm="7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graphicFrame>
        <p:nvGraphicFramePr>
          <p:cNvPr id="8" name="Chart 7"/>
          <p:cNvGraphicFramePr/>
          <p:nvPr>
            <p:extLst>
              <p:ext uri="{D42A27DB-BD31-4B8C-83A1-F6EECF244321}">
                <p14:modId xmlns:p14="http://schemas.microsoft.com/office/powerpoint/2010/main" val="3582129873"/>
              </p:ext>
            </p:extLst>
          </p:nvPr>
        </p:nvGraphicFramePr>
        <p:xfrm>
          <a:off x="800100" y="227012"/>
          <a:ext cx="10553700" cy="6311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331138"/>
      </p:ext>
    </p:extLst>
  </p:cSld>
  <p:clrMapOvr>
    <a:masterClrMapping/>
  </p:clrMapOvr>
  <mc:AlternateContent xmlns:mc="http://schemas.openxmlformats.org/markup-compatibility/2006" xmlns:p14="http://schemas.microsoft.com/office/powerpoint/2010/main">
    <mc:Choice Requires="p14">
      <p:transition spd="slow" p14:dur="4400" advClick="0" advTm="2565">
        <p14:honeycomb/>
      </p:transition>
    </mc:Choice>
    <mc:Fallback xmlns="">
      <p:transition spd="slow" advClick="0" advTm="2565">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graphicFrame>
        <p:nvGraphicFramePr>
          <p:cNvPr id="7" name="Chart 6"/>
          <p:cNvGraphicFramePr/>
          <p:nvPr>
            <p:extLst>
              <p:ext uri="{D42A27DB-BD31-4B8C-83A1-F6EECF244321}">
                <p14:modId xmlns:p14="http://schemas.microsoft.com/office/powerpoint/2010/main" val="159312661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2616251"/>
      </p:ext>
    </p:extLst>
  </p:cSld>
  <p:clrMapOvr>
    <a:masterClrMapping/>
  </p:clrMapOvr>
  <mc:AlternateContent xmlns:mc="http://schemas.openxmlformats.org/markup-compatibility/2006" xmlns:p14="http://schemas.microsoft.com/office/powerpoint/2010/main">
    <mc:Choice Requires="p14">
      <p:transition spd="slow" p14:dur="4000" advClick="0" advTm="5000">
        <p14:vortex dir="r"/>
      </p:transition>
    </mc:Choice>
    <mc:Fallback xmlns="">
      <p:transition spd="slow" advClick="0" advTm="5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0.8|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232</Words>
  <Application>Microsoft Office PowerPoint</Application>
  <PresentationFormat>Personalizar</PresentationFormat>
  <Paragraphs>58</Paragraphs>
  <Slides>10</Slides>
  <Notes>0</Notes>
  <HiddenSlides>0</HiddenSlides>
  <MMClips>1</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matheus</cp:lastModifiedBy>
  <cp:revision>75</cp:revision>
  <dcterms:created xsi:type="dcterms:W3CDTF">2022-03-02T10:05:39Z</dcterms:created>
  <dcterms:modified xsi:type="dcterms:W3CDTF">2022-04-06T00:56:26Z</dcterms:modified>
</cp:coreProperties>
</file>