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8709F-B8A6-4F18-9D24-11EA4271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758D9-496D-4E5C-AC91-F89DADCBB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EDF36-5D94-44BF-907A-B8A6CF06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76440-08B7-40C6-BE73-3954080E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C2939E-C5F2-42BA-AE87-5A474F51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70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9B98-A3ED-4BEC-B466-E44F21A0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86F934-F747-43C1-BD70-6DE1E2082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A1F46B-9D84-4624-82EA-2DF0D0F1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09FED-C98A-46B1-ACDB-7E75FF0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8B473-CECE-4B5B-9626-1E83B8F0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7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F3ACBA-1C9A-4E56-B51D-12D7ED7B5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DDD775-5E2D-43EE-B2A7-2C7A6E8DF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A17EEC-CD05-40A3-9EC9-B552CC50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EC86F4-A896-4938-9E75-2CAB27BB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F7146F-1145-4134-8277-30AFA753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9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00209-27F0-45E9-9F38-A7AADFD1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954C1-E23B-46F5-A75C-77BF499E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B44807-1E01-40B3-AA4C-F45998FB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F03245-C008-41A7-AF0C-94E28DAE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013A6C-BECB-4358-95CA-5FC39333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2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AC22-E1A2-44B8-ABDC-ED20C983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48153E-82ED-4537-AE2A-9E7974EE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EEDFC-0C12-496A-AF5F-4A8BDE91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1D697-CE71-4C68-B720-9D2BC4F4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8F7456-505B-41B1-BA34-7C06F0B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84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D45B-899A-4191-8D67-B59B9F04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E6A0D-6018-4B80-8442-AE7E248B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DD8431-C594-488D-B340-BB2FBFF6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4999C-E3E2-4D26-9926-148BDE99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487D4D-DA0B-41AD-92FB-C995779C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24C06-2CB0-4C2F-9570-DAF2538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7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0D30-AE5A-4C0E-8B53-E6A85314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525F7-D41B-4570-A0A0-30E5006DC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E556CB-4DAD-4A61-A24F-249B26E1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8AABB7-A736-453E-B9DB-AAD460747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6F56BC-AB48-432B-B4FC-4AC6FA0B4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8B0C8D-7535-4581-A38A-97085C86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12DFFEF-A572-4D39-AA19-59668FCF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EE7DF1-39B6-4E8E-B4FF-8C13C943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9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A55F4-AD5E-4633-A33E-EF318B9F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A3445A-64E0-4EC2-A66D-D2ACDAEF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781C59-21DE-4DB3-9BF7-BA0AF302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25F4C8-3009-4649-AF7E-67F54A08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49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8126C1-4CF3-4E3B-B53E-3109AFC9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8067417-5439-48FD-BE5A-A7ADFD0B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0FD84C-5897-4069-8EF8-0A4143D9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C967-A544-4815-9BAC-AD1B92D6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D0695-5B3E-42F8-A0E5-F58E391B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5BFAA3-F15F-4928-8FC7-2F12C7C80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44A70-9ACC-4828-882F-267228F9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7EA965-698F-45BF-8417-6EB26656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2234D-6D29-4B08-AC40-C8A208FC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73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00798-7AEB-4F95-AA8D-FE930B96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44AFD5-4325-4C57-BEF3-60D3E10E8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64506E-B2B8-458F-BF22-71936FD4D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AEB5D5-DAF5-49C5-8D5C-4B8B813F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0F806A-646F-4D7D-8672-552FA080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531C6-6165-4A60-8490-8F033D4E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FC43CB-BE5F-4478-AAE6-20C7A9D6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975D3C-F02A-4BE1-A097-B680FDB4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93094-00BD-4292-A408-7AA6B37C9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3F5FE-A2EB-4DA6-84AD-500D8411A461}" type="datetimeFigureOut">
              <a:rPr lang="pt-BR" smtClean="0"/>
              <a:t>13/02/2021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B3B67-E6BD-4A7A-AA45-BCB279E7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D2748C-294F-4CE8-AA1D-70ABA0013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55BE9-199F-4938-99A9-AD41E7AA1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7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265B7-E180-4645-83E2-187FB54A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282" y="2236583"/>
            <a:ext cx="5654879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Atividade Lean UX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3EEF50-BFB2-4B3D-9F89-D4D81E612FF2}"/>
              </a:ext>
            </a:extLst>
          </p:cNvPr>
          <p:cNvSpPr/>
          <p:nvPr/>
        </p:nvSpPr>
        <p:spPr>
          <a:xfrm>
            <a:off x="0" y="-37871"/>
            <a:ext cx="12192001" cy="10862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C70862-7027-4F85-8377-61434BAB679B}"/>
              </a:ext>
            </a:extLst>
          </p:cNvPr>
          <p:cNvSpPr txBox="1"/>
          <p:nvPr/>
        </p:nvSpPr>
        <p:spPr>
          <a:xfrm>
            <a:off x="8596269" y="5293453"/>
            <a:ext cx="306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Nome: Matheus Silva Marques</a:t>
            </a:r>
          </a:p>
          <a:p>
            <a:r>
              <a:rPr lang="pt-BR" dirty="0"/>
              <a:t>RA:01202103</a:t>
            </a:r>
          </a:p>
        </p:txBody>
      </p:sp>
    </p:spTree>
    <p:extLst>
      <p:ext uri="{BB962C8B-B14F-4D97-AF65-F5344CB8AC3E}">
        <p14:creationId xmlns:p14="http://schemas.microsoft.com/office/powerpoint/2010/main" val="423328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tângulo: Canto Dobrado 34">
            <a:extLst>
              <a:ext uri="{FF2B5EF4-FFF2-40B4-BE49-F238E27FC236}">
                <a16:creationId xmlns:a16="http://schemas.microsoft.com/office/drawing/2014/main" id="{226B5002-2293-43C2-8F19-182150F03A32}"/>
              </a:ext>
            </a:extLst>
          </p:cNvPr>
          <p:cNvSpPr/>
          <p:nvPr/>
        </p:nvSpPr>
        <p:spPr>
          <a:xfrm>
            <a:off x="6453079" y="4279206"/>
            <a:ext cx="1993708" cy="694125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Detalhamento de melhor rotas para eficiência na velocidade das entregas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4F3966E7-197E-4BB5-9067-09DAC51BD6B4}"/>
              </a:ext>
            </a:extLst>
          </p:cNvPr>
          <p:cNvSpPr/>
          <p:nvPr/>
        </p:nvSpPr>
        <p:spPr>
          <a:xfrm>
            <a:off x="6737715" y="3408176"/>
            <a:ext cx="1496487" cy="694124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Acompanhamento das entregas em tempo real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4098C60-1BDD-40DF-9071-D145C5899EE6}"/>
              </a:ext>
            </a:extLst>
          </p:cNvPr>
          <p:cNvCxnSpPr>
            <a:cxnSpLocks/>
          </p:cNvCxnSpPr>
          <p:nvPr/>
        </p:nvCxnSpPr>
        <p:spPr>
          <a:xfrm flipV="1">
            <a:off x="664570" y="3980341"/>
            <a:ext cx="43329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C643C5F-80C2-4345-A311-CD291F6CF3DE}"/>
              </a:ext>
            </a:extLst>
          </p:cNvPr>
          <p:cNvCxnSpPr/>
          <p:nvPr/>
        </p:nvCxnSpPr>
        <p:spPr>
          <a:xfrm>
            <a:off x="5192785" y="1031375"/>
            <a:ext cx="0" cy="543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EA6F57-AE64-45BA-9C5E-2EC14EA23BED}"/>
              </a:ext>
            </a:extLst>
          </p:cNvPr>
          <p:cNvSpPr/>
          <p:nvPr/>
        </p:nvSpPr>
        <p:spPr>
          <a:xfrm>
            <a:off x="2223083" y="251670"/>
            <a:ext cx="8690991" cy="596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SFVM - Sistema de facilitação para vendas de marmitas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34B3A73-A853-4DC0-B45F-7F7ABE3C9AB1}"/>
              </a:ext>
            </a:extLst>
          </p:cNvPr>
          <p:cNvCxnSpPr>
            <a:cxnSpLocks/>
          </p:cNvCxnSpPr>
          <p:nvPr/>
        </p:nvCxnSpPr>
        <p:spPr>
          <a:xfrm>
            <a:off x="8464492" y="1031375"/>
            <a:ext cx="83889" cy="5512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41F0E72-37F8-4637-8254-2CA53ED0558F}"/>
              </a:ext>
            </a:extLst>
          </p:cNvPr>
          <p:cNvSpPr txBox="1"/>
          <p:nvPr/>
        </p:nvSpPr>
        <p:spPr>
          <a:xfrm>
            <a:off x="989901" y="1224793"/>
            <a:ext cx="378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Problemas, Necessidades identificadas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24D463-8E7C-4C1D-BF76-69089543551E}"/>
              </a:ext>
            </a:extLst>
          </p:cNvPr>
          <p:cNvSpPr txBox="1"/>
          <p:nvPr/>
        </p:nvSpPr>
        <p:spPr>
          <a:xfrm>
            <a:off x="5809377" y="1224793"/>
            <a:ext cx="203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Ideias e Soluções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E1E585-D94E-4DAD-9F82-273D2FD7EA2C}"/>
              </a:ext>
            </a:extLst>
          </p:cNvPr>
          <p:cNvSpPr txBox="1"/>
          <p:nvPr/>
        </p:nvSpPr>
        <p:spPr>
          <a:xfrm>
            <a:off x="8548381" y="1086293"/>
            <a:ext cx="373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Benefícios para o negócio e para o Time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B95A6B23-CB7C-4BAB-91B6-07310614E283}"/>
              </a:ext>
            </a:extLst>
          </p:cNvPr>
          <p:cNvSpPr/>
          <p:nvPr/>
        </p:nvSpPr>
        <p:spPr>
          <a:xfrm>
            <a:off x="664570" y="1820411"/>
            <a:ext cx="1267250" cy="960755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Distribuição de marmitas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EA72D5C3-702B-4AC7-ADBF-07DF1E56CFAF}"/>
              </a:ext>
            </a:extLst>
          </p:cNvPr>
          <p:cNvSpPr/>
          <p:nvPr/>
        </p:nvSpPr>
        <p:spPr>
          <a:xfrm>
            <a:off x="2223083" y="1822617"/>
            <a:ext cx="1223892" cy="1055042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Dificuldade de entrega pelos entregadores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9105738B-4E1B-44BF-8C0F-5231F25C2C84}"/>
              </a:ext>
            </a:extLst>
          </p:cNvPr>
          <p:cNvSpPr/>
          <p:nvPr/>
        </p:nvSpPr>
        <p:spPr>
          <a:xfrm>
            <a:off x="664570" y="2948622"/>
            <a:ext cx="1267250" cy="960755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do aplicativo para entregas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56E0516-29A3-4D62-B275-6B5F5812B186}"/>
              </a:ext>
            </a:extLst>
          </p:cNvPr>
          <p:cNvSpPr txBox="1"/>
          <p:nvPr/>
        </p:nvSpPr>
        <p:spPr>
          <a:xfrm>
            <a:off x="1619075" y="4328719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 Usuários</a:t>
            </a: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EC914DE3-CBC4-4A9F-8C5B-0CC4E18751C2}"/>
              </a:ext>
            </a:extLst>
          </p:cNvPr>
          <p:cNvSpPr/>
          <p:nvPr/>
        </p:nvSpPr>
        <p:spPr>
          <a:xfrm>
            <a:off x="664570" y="4783497"/>
            <a:ext cx="1372998" cy="593846"/>
          </a:xfrm>
          <a:prstGeom prst="folded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Cozinheiros</a:t>
            </a: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2D7A141E-80C1-4576-88F9-8CC9DE31330A}"/>
              </a:ext>
            </a:extLst>
          </p:cNvPr>
          <p:cNvSpPr/>
          <p:nvPr/>
        </p:nvSpPr>
        <p:spPr>
          <a:xfrm>
            <a:off x="5386343" y="1820411"/>
            <a:ext cx="1442296" cy="700183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Java</a:t>
            </a:r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84D368E9-500B-4F14-A817-B51EAAAF0B8D}"/>
              </a:ext>
            </a:extLst>
          </p:cNvPr>
          <p:cNvSpPr/>
          <p:nvPr/>
        </p:nvSpPr>
        <p:spPr>
          <a:xfrm>
            <a:off x="5386343" y="2728816"/>
            <a:ext cx="1442296" cy="700183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Aplicativo mobile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8C141AFB-040F-4A5E-A1B0-3ABAB179382B}"/>
              </a:ext>
            </a:extLst>
          </p:cNvPr>
          <p:cNvSpPr/>
          <p:nvPr/>
        </p:nvSpPr>
        <p:spPr>
          <a:xfrm>
            <a:off x="5263605" y="5311139"/>
            <a:ext cx="1565033" cy="700184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 acessibilidade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20E5CE14-FCF7-4799-8B4F-30477A487F9B}"/>
              </a:ext>
            </a:extLst>
          </p:cNvPr>
          <p:cNvSpPr/>
          <p:nvPr/>
        </p:nvSpPr>
        <p:spPr>
          <a:xfrm>
            <a:off x="6864048" y="5195309"/>
            <a:ext cx="1565033" cy="700184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Conexão WEB/ via aplicativo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1DC08EF1-6412-48F7-9E61-5F3130810C53}"/>
              </a:ext>
            </a:extLst>
          </p:cNvPr>
          <p:cNvSpPr/>
          <p:nvPr/>
        </p:nvSpPr>
        <p:spPr>
          <a:xfrm>
            <a:off x="8911010" y="1951906"/>
            <a:ext cx="1267250" cy="960755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32B712A8-4419-45D6-A822-7C68DEA1EF5F}"/>
              </a:ext>
            </a:extLst>
          </p:cNvPr>
          <p:cNvSpPr/>
          <p:nvPr/>
        </p:nvSpPr>
        <p:spPr>
          <a:xfrm>
            <a:off x="10523599" y="1933907"/>
            <a:ext cx="1267250" cy="960755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Redução de custos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193C5AE6-5F8A-4540-8430-7AC7F2C9377E}"/>
              </a:ext>
            </a:extLst>
          </p:cNvPr>
          <p:cNvSpPr/>
          <p:nvPr/>
        </p:nvSpPr>
        <p:spPr>
          <a:xfrm>
            <a:off x="664570" y="5462789"/>
            <a:ext cx="1372998" cy="593846"/>
          </a:xfrm>
          <a:prstGeom prst="folded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Entregadores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59AA96EB-A3FF-4147-8004-07D69F5DD78E}"/>
              </a:ext>
            </a:extLst>
          </p:cNvPr>
          <p:cNvSpPr/>
          <p:nvPr/>
        </p:nvSpPr>
        <p:spPr>
          <a:xfrm>
            <a:off x="1931820" y="5096762"/>
            <a:ext cx="1372998" cy="593846"/>
          </a:xfrm>
          <a:prstGeom prst="folded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915FE008-4DB0-44B9-AC4B-16E6D7E114DB}"/>
              </a:ext>
            </a:extLst>
          </p:cNvPr>
          <p:cNvSpPr/>
          <p:nvPr/>
        </p:nvSpPr>
        <p:spPr>
          <a:xfrm>
            <a:off x="5328793" y="3665233"/>
            <a:ext cx="1505820" cy="624385"/>
          </a:xfrm>
          <a:prstGeom prst="foldedCorner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95FC08F5-FB6C-454B-9D63-E3ABF16B274B}"/>
              </a:ext>
            </a:extLst>
          </p:cNvPr>
          <p:cNvSpPr/>
          <p:nvPr/>
        </p:nvSpPr>
        <p:spPr>
          <a:xfrm>
            <a:off x="6970620" y="2170502"/>
            <a:ext cx="1442296" cy="700183"/>
          </a:xfrm>
          <a:prstGeom prst="foldedCorner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Node/API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88934685-92E9-441D-9022-01E47A9A6A72}"/>
              </a:ext>
            </a:extLst>
          </p:cNvPr>
          <p:cNvSpPr/>
          <p:nvPr/>
        </p:nvSpPr>
        <p:spPr>
          <a:xfrm>
            <a:off x="6737715" y="5984440"/>
            <a:ext cx="1565033" cy="700184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Localização a partir do modulo GPS, do celular do cliente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377C21E4-D7CC-4729-AFAA-2DE11468875E}"/>
              </a:ext>
            </a:extLst>
          </p:cNvPr>
          <p:cNvSpPr/>
          <p:nvPr/>
        </p:nvSpPr>
        <p:spPr>
          <a:xfrm>
            <a:off x="8951949" y="3328863"/>
            <a:ext cx="1267250" cy="960755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Comodidade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0F86BC5C-7649-4615-8310-FC2592F956B7}"/>
              </a:ext>
            </a:extLst>
          </p:cNvPr>
          <p:cNvSpPr/>
          <p:nvPr/>
        </p:nvSpPr>
        <p:spPr>
          <a:xfrm>
            <a:off x="10552837" y="3328863"/>
            <a:ext cx="1267250" cy="960755"/>
          </a:xfrm>
          <a:prstGeom prst="foldedCorner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cliente-usuário	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A01CE1A-132C-480D-B959-AE12D794CF75}"/>
              </a:ext>
            </a:extLst>
          </p:cNvPr>
          <p:cNvSpPr/>
          <p:nvPr/>
        </p:nvSpPr>
        <p:spPr>
          <a:xfrm>
            <a:off x="-1" y="0"/>
            <a:ext cx="897615" cy="10862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298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102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Atividade Lean UX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Silva Marques</dc:creator>
  <cp:lastModifiedBy>Matheus Silva Marques</cp:lastModifiedBy>
  <cp:revision>9</cp:revision>
  <dcterms:created xsi:type="dcterms:W3CDTF">2021-02-13T20:53:07Z</dcterms:created>
  <dcterms:modified xsi:type="dcterms:W3CDTF">2021-02-13T22:30:06Z</dcterms:modified>
</cp:coreProperties>
</file>