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9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96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4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77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89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7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1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34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6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3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1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1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4E67AA-AA8A-4C8A-900B-EA79FA465AE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E56ACE-94DE-4506-9150-4F3F1C80C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27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516A4-DC3C-4890-9C77-66E69D2F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591" y="3347205"/>
            <a:ext cx="3649211" cy="2273417"/>
          </a:xfrm>
        </p:spPr>
        <p:txBody>
          <a:bodyPr>
            <a:normAutofit fontScale="40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r">
              <a:buNone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Matheus Silva Marques</a:t>
            </a:r>
          </a:p>
          <a:p>
            <a:pPr marL="0" indent="0" algn="r">
              <a:buNone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RA:01202103</a:t>
            </a:r>
          </a:p>
          <a:p>
            <a:pPr algn="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5F332-01A2-4A8F-B410-F93203264CDF}"/>
              </a:ext>
            </a:extLst>
          </p:cNvPr>
          <p:cNvSpPr txBox="1"/>
          <p:nvPr/>
        </p:nvSpPr>
        <p:spPr>
          <a:xfrm>
            <a:off x="1845578" y="570343"/>
            <a:ext cx="8097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2236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52C6B0-9E32-4923-B2B4-29EE7C533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789" y="1136463"/>
            <a:ext cx="9198171" cy="1883574"/>
          </a:xfrm>
        </p:spPr>
        <p:txBody>
          <a:bodyPr>
            <a:normAutofit fontScale="85000" lnSpcReduction="20000"/>
          </a:bodyPr>
          <a:lstStyle/>
          <a:p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</a:p>
          <a:p>
            <a:pPr algn="l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É um sistema operativo ou sistema operacional criado a partir de uma coleção de software, com o uso do núcleo. Geralmente possuem o código aberto para compilar diferentes sistemas operacionais, da ao administrador flexibilidade máxima, consumindo uma menor quantidade de tempo e de recursos. Quando configurada apropriadamente, proporciona alta disponibilidade.</a:t>
            </a: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FD5B63-A447-404C-866A-509972861C0E}"/>
              </a:ext>
            </a:extLst>
          </p:cNvPr>
          <p:cNvSpPr txBox="1"/>
          <p:nvPr/>
        </p:nvSpPr>
        <p:spPr>
          <a:xfrm>
            <a:off x="1284751" y="3469049"/>
            <a:ext cx="970482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Nativos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Os sistemas operacionais são interfaces que permitem aos usuários interagir com o computador sem que seja necessário saber “falar a língua” dele.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Como é de conhecimento geral, tais sistemas já vêm instalados ou pré-instalados na máquina. Por serem programados exclusivamente para o sistema operacional, é mais rápido e confiável que os demais. Isso porque ele apresenta uma melhor experiência para o usuário ao conseguir utilizar todos os recursos oferecidos.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431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856E7-AA27-4BB9-ACD4-83E6D2D8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71AC9-65B9-4D3E-A0BC-9C398A81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4260" cy="1455960"/>
          </a:xfrm>
        </p:spPr>
        <p:txBody>
          <a:bodyPr/>
          <a:lstStyle/>
          <a:p>
            <a:pPr marL="108000" indent="0">
              <a:spcAft>
                <a:spcPts val="1060"/>
              </a:spcAft>
              <a:buClr>
                <a:srgbClr val="EF2929"/>
              </a:buClr>
              <a:buSzPct val="45000"/>
              <a:buNone/>
            </a:pPr>
            <a:r>
              <a:rPr lang="pt-BR" sz="18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Distribuição: </a:t>
            </a:r>
            <a:r>
              <a:rPr lang="pt-BR" sz="1800" b="0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Android, Debian, Arch Linux, Manjaro Linux, Linux Mint, Ubuntu, redHat, ubuntu touch.</a:t>
            </a:r>
          </a:p>
          <a:p>
            <a:pPr marL="108000" indent="0">
              <a:spcAft>
                <a:spcPts val="1060"/>
              </a:spcAft>
              <a:buClr>
                <a:srgbClr val="EF2929"/>
              </a:buClr>
              <a:buSzPct val="45000"/>
              <a:buNone/>
            </a:pPr>
            <a:r>
              <a:rPr lang="pt-BR" sz="18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Nativos: </a:t>
            </a:r>
            <a:r>
              <a:rPr lang="pt-BR" sz="1800" b="0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IOS, macOS, Linux, Windows NT, Unix, Windows Mobile.</a:t>
            </a:r>
          </a:p>
          <a:p>
            <a:endParaRPr lang="pt-BR" dirty="0"/>
          </a:p>
        </p:txBody>
      </p:sp>
      <p:pic>
        <p:nvPicPr>
          <p:cNvPr id="1028" name="Picture 4" descr="Resultado de imagem para windows">
            <a:extLst>
              <a:ext uri="{FF2B5EF4-FFF2-40B4-BE49-F238E27FC236}">
                <a16:creationId xmlns:a16="http://schemas.microsoft.com/office/drawing/2014/main" id="{972279E9-62D1-4F27-804F-F3BF0372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86" y="3785787"/>
            <a:ext cx="1729230" cy="97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inux">
            <a:extLst>
              <a:ext uri="{FF2B5EF4-FFF2-40B4-BE49-F238E27FC236}">
                <a16:creationId xmlns:a16="http://schemas.microsoft.com/office/drawing/2014/main" id="{8261F2AA-E8BF-429B-90F0-8907FC55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24" y="3628129"/>
            <a:ext cx="1790343" cy="139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android">
            <a:extLst>
              <a:ext uri="{FF2B5EF4-FFF2-40B4-BE49-F238E27FC236}">
                <a16:creationId xmlns:a16="http://schemas.microsoft.com/office/drawing/2014/main" id="{605F1C58-A8A6-4638-852E-39FC34770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98" y="3576416"/>
            <a:ext cx="1931706" cy="12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ubuntu logo">
            <a:extLst>
              <a:ext uri="{FF2B5EF4-FFF2-40B4-BE49-F238E27FC236}">
                <a16:creationId xmlns:a16="http://schemas.microsoft.com/office/drawing/2014/main" id="{6F41086A-FCA1-4AF8-84AD-49C6B8CD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48" y="5138160"/>
            <a:ext cx="2037768" cy="1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ios logo">
            <a:extLst>
              <a:ext uri="{FF2B5EF4-FFF2-40B4-BE49-F238E27FC236}">
                <a16:creationId xmlns:a16="http://schemas.microsoft.com/office/drawing/2014/main" id="{B2EEB551-763E-4915-8EC6-6A6965D0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586" y="5068208"/>
            <a:ext cx="2126657" cy="1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debian logo">
            <a:extLst>
              <a:ext uri="{FF2B5EF4-FFF2-40B4-BE49-F238E27FC236}">
                <a16:creationId xmlns:a16="http://schemas.microsoft.com/office/drawing/2014/main" id="{9623BDD5-DF62-4FAF-A0F7-6B309D14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47" y="5068208"/>
            <a:ext cx="1719292" cy="11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18</TotalTime>
  <Words>186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Wingdings 2</vt:lpstr>
      <vt:lpstr>Ardósia</vt:lpstr>
      <vt:lpstr>Apresentação do PowerPoint</vt:lpstr>
      <vt:lpstr>Apresentação do PowerPoint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Matheus Silva Marques</dc:creator>
  <cp:lastModifiedBy>Matheus Silva Marques</cp:lastModifiedBy>
  <cp:revision>3</cp:revision>
  <dcterms:created xsi:type="dcterms:W3CDTF">2021-02-05T14:29:00Z</dcterms:created>
  <dcterms:modified xsi:type="dcterms:W3CDTF">2021-02-05T15:09:37Z</dcterms:modified>
</cp:coreProperties>
</file>