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98" d="100"/>
          <a:sy n="98" d="100"/>
        </p:scale>
        <p:origin x="106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9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2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77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738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2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708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430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096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61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79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00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2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79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3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00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38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40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FB9AF9-EE2F-47AC-A29E-BFAB75F13C6C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11B23E-F998-491E-8EBD-A8980AF60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730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1839-DEAA-4926-B104-2E0CF2A48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697" y="1070621"/>
            <a:ext cx="8470605" cy="1399400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Sistemas Operacionais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42FF2-2C8A-4B75-BE55-AE32A6FFE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216349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Benefícios de Ti padronizados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F89961-AB13-4210-86CB-289ABD9680B9}"/>
              </a:ext>
            </a:extLst>
          </p:cNvPr>
          <p:cNvSpPr txBox="1"/>
          <p:nvPr/>
        </p:nvSpPr>
        <p:spPr>
          <a:xfrm>
            <a:off x="7937771" y="5141048"/>
            <a:ext cx="294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Matheus Silva Marques</a:t>
            </a:r>
          </a:p>
          <a:p>
            <a:pPr algn="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RA:01202103</a:t>
            </a:r>
          </a:p>
        </p:txBody>
      </p:sp>
    </p:spTree>
    <p:extLst>
      <p:ext uri="{BB962C8B-B14F-4D97-AF65-F5344CB8AC3E}">
        <p14:creationId xmlns:p14="http://schemas.microsoft.com/office/powerpoint/2010/main" val="180780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7AFCB-6372-40DF-A2FA-753F7BCB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775"/>
            <a:ext cx="12192000" cy="1843578"/>
          </a:xfrm>
        </p:spPr>
        <p:txBody>
          <a:bodyPr>
            <a:normAutofit/>
          </a:bodyPr>
          <a:lstStyle/>
          <a:p>
            <a:r>
              <a:rPr lang="pt-BR" sz="3300" b="1" dirty="0">
                <a:latin typeface="Arial" panose="020B0604020202020204" pitchFamily="34" charset="0"/>
                <a:cs typeface="Arial" panose="020B0604020202020204" pitchFamily="34" charset="0"/>
              </a:rPr>
              <a:t>Dê exemplos concretos relacionados aos benefícios anteriores</a:t>
            </a:r>
          </a:p>
        </p:txBody>
      </p:sp>
      <p:pic>
        <p:nvPicPr>
          <p:cNvPr id="1028" name="Picture 4" descr="Resultado de imagem para computação em nuvem">
            <a:extLst>
              <a:ext uri="{FF2B5EF4-FFF2-40B4-BE49-F238E27FC236}">
                <a16:creationId xmlns:a16="http://schemas.microsoft.com/office/drawing/2014/main" id="{1F558E2D-60B2-4AFB-9A30-957F13E5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4" y="2326347"/>
            <a:ext cx="4072648" cy="20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BDEF77-8AA4-4D87-84BF-0C6D9285BEA5}"/>
              </a:ext>
            </a:extLst>
          </p:cNvPr>
          <p:cNvSpPr txBox="1"/>
          <p:nvPr/>
        </p:nvSpPr>
        <p:spPr>
          <a:xfrm>
            <a:off x="4883286" y="2467346"/>
            <a:ext cx="5252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Versatilidade e Flexibilidade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Redução de 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Escalonamento de crescimento para o futuro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Maior Segurança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Capacidade de se combinar com outras tecnologias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EEB0BC-6BC8-4A8E-9A74-4D437F712128}"/>
              </a:ext>
            </a:extLst>
          </p:cNvPr>
          <p:cNvSpPr txBox="1"/>
          <p:nvPr/>
        </p:nvSpPr>
        <p:spPr>
          <a:xfrm flipH="1">
            <a:off x="787938" y="4665665"/>
            <a:ext cx="9795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No meu estágio na Accenture, pude ver inicialmente a grande transformação digital que a empresa proporciona para seus clientes, para ganhar maior ênfase, além de ser líder em prestar serviços em nuvem mundialmente, fazendo investimentos bilionários no ramo, visando alcançar grandes lucros para o grande prazo. Além disso nós estagiários estamos inteirados com tudo isso, e estamos trabalhando para nos certificar e se inteirar com toda essa transformação de  nossa empresa.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3B5703-62C2-4237-BFF2-1DB2C75F804A}"/>
              </a:ext>
            </a:extLst>
          </p:cNvPr>
          <p:cNvSpPr txBox="1"/>
          <p:nvPr/>
        </p:nvSpPr>
        <p:spPr>
          <a:xfrm>
            <a:off x="1935804" y="1667127"/>
            <a:ext cx="285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32627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23</TotalTime>
  <Words>123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Calisto MT</vt:lpstr>
      <vt:lpstr>Wingdings 2</vt:lpstr>
      <vt:lpstr>Ardósia</vt:lpstr>
      <vt:lpstr>Sistemas Operacionais</vt:lpstr>
      <vt:lpstr>Dê exemplos concretos relacionados aos benefícios anteriores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Matheus Silva Marques</dc:creator>
  <cp:lastModifiedBy>Matheus Silva Marques</cp:lastModifiedBy>
  <cp:revision>3</cp:revision>
  <dcterms:created xsi:type="dcterms:W3CDTF">2021-02-05T14:47:09Z</dcterms:created>
  <dcterms:modified xsi:type="dcterms:W3CDTF">2021-02-05T15:10:40Z</dcterms:modified>
</cp:coreProperties>
</file>