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fa Slab One" charset="1" panose="00000500000000000000"/>
      <p:regular r:id="rId18"/>
    </p:embeddedFont>
    <p:embeddedFont>
      <p:font typeface="Palanquin" charset="1" panose="020B0004020203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27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1.jpe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36400" y="2210400"/>
            <a:ext cx="14815200" cy="5866200"/>
            <a:chOff x="0" y="0"/>
            <a:chExt cx="19753600" cy="782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01600" y="101600"/>
              <a:ext cx="19550380" cy="7618349"/>
            </a:xfrm>
            <a:custGeom>
              <a:avLst/>
              <a:gdLst/>
              <a:ahLst/>
              <a:cxnLst/>
              <a:rect r="r" b="b" t="t" l="l"/>
              <a:pathLst>
                <a:path h="7618349" w="19550380">
                  <a:moveTo>
                    <a:pt x="0" y="0"/>
                  </a:moveTo>
                  <a:lnTo>
                    <a:pt x="19550380" y="0"/>
                  </a:lnTo>
                  <a:lnTo>
                    <a:pt x="19550380" y="7618349"/>
                  </a:lnTo>
                  <a:lnTo>
                    <a:pt x="0" y="7618349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53580" cy="7821549"/>
            </a:xfrm>
            <a:custGeom>
              <a:avLst/>
              <a:gdLst/>
              <a:ahLst/>
              <a:cxnLst/>
              <a:rect r="r" b="b" t="t" l="l"/>
              <a:pathLst>
                <a:path h="7821549" w="19753580">
                  <a:moveTo>
                    <a:pt x="101600" y="0"/>
                  </a:moveTo>
                  <a:lnTo>
                    <a:pt x="19651980" y="0"/>
                  </a:lnTo>
                  <a:cubicBezTo>
                    <a:pt x="19708115" y="0"/>
                    <a:pt x="19753580" y="45466"/>
                    <a:pt x="19753580" y="101600"/>
                  </a:cubicBezTo>
                  <a:lnTo>
                    <a:pt x="19753580" y="7719949"/>
                  </a:lnTo>
                  <a:cubicBezTo>
                    <a:pt x="19753580" y="7776083"/>
                    <a:pt x="19708115" y="7821549"/>
                    <a:pt x="19651980" y="7821549"/>
                  </a:cubicBezTo>
                  <a:lnTo>
                    <a:pt x="101600" y="7821549"/>
                  </a:lnTo>
                  <a:cubicBezTo>
                    <a:pt x="45466" y="7821549"/>
                    <a:pt x="0" y="7776083"/>
                    <a:pt x="0" y="7719949"/>
                  </a:cubicBezTo>
                  <a:lnTo>
                    <a:pt x="0" y="101600"/>
                  </a:lnTo>
                  <a:cubicBezTo>
                    <a:pt x="0" y="45466"/>
                    <a:pt x="45466" y="0"/>
                    <a:pt x="101600" y="0"/>
                  </a:cubicBezTo>
                  <a:moveTo>
                    <a:pt x="101600" y="203200"/>
                  </a:moveTo>
                  <a:lnTo>
                    <a:pt x="101600" y="101600"/>
                  </a:lnTo>
                  <a:lnTo>
                    <a:pt x="203200" y="101600"/>
                  </a:lnTo>
                  <a:lnTo>
                    <a:pt x="203200" y="7719949"/>
                  </a:lnTo>
                  <a:lnTo>
                    <a:pt x="101600" y="7719949"/>
                  </a:lnTo>
                  <a:lnTo>
                    <a:pt x="101600" y="7618349"/>
                  </a:lnTo>
                  <a:lnTo>
                    <a:pt x="19651980" y="7618349"/>
                  </a:lnTo>
                  <a:lnTo>
                    <a:pt x="19651980" y="7719949"/>
                  </a:lnTo>
                  <a:lnTo>
                    <a:pt x="19550380" y="7719949"/>
                  </a:lnTo>
                  <a:lnTo>
                    <a:pt x="19550380" y="101600"/>
                  </a:lnTo>
                  <a:lnTo>
                    <a:pt x="19651980" y="101600"/>
                  </a:lnTo>
                  <a:lnTo>
                    <a:pt x="19651980" y="203200"/>
                  </a:lnTo>
                  <a:lnTo>
                    <a:pt x="101600" y="203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53625" y="3458304"/>
            <a:ext cx="13380750" cy="268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3"/>
              </a:lnSpc>
            </a:pPr>
            <a:r>
              <a:rPr lang="en-US" sz="7800">
                <a:solidFill>
                  <a:srgbClr val="AF9C7B"/>
                </a:solidFill>
                <a:latin typeface="Alfa Slab One"/>
              </a:rPr>
              <a:t>Meu período no exército Brasileiro (PE)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225" y="494625"/>
            <a:ext cx="17327550" cy="9297750"/>
            <a:chOff x="0" y="0"/>
            <a:chExt cx="23103400" cy="1239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100" y="38100"/>
              <a:ext cx="23027260" cy="12320778"/>
            </a:xfrm>
            <a:custGeom>
              <a:avLst/>
              <a:gdLst/>
              <a:ahLst/>
              <a:cxnLst/>
              <a:rect r="r" b="b" t="t" l="l"/>
              <a:pathLst>
                <a:path h="12320778" w="23027260">
                  <a:moveTo>
                    <a:pt x="0" y="0"/>
                  </a:moveTo>
                  <a:lnTo>
                    <a:pt x="23027260" y="0"/>
                  </a:lnTo>
                  <a:lnTo>
                    <a:pt x="23027260" y="12320778"/>
                  </a:lnTo>
                  <a:lnTo>
                    <a:pt x="0" y="12320778"/>
                  </a:lnTo>
                  <a:close/>
                </a:path>
              </a:pathLst>
            </a:custGeom>
            <a:solidFill>
              <a:srgbClr val="4A4E3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03460" cy="12396978"/>
            </a:xfrm>
            <a:custGeom>
              <a:avLst/>
              <a:gdLst/>
              <a:ahLst/>
              <a:cxnLst/>
              <a:rect r="r" b="b" t="t" l="l"/>
              <a:pathLst>
                <a:path h="12396978" w="23103460">
                  <a:moveTo>
                    <a:pt x="38100" y="0"/>
                  </a:moveTo>
                  <a:lnTo>
                    <a:pt x="23065360" y="0"/>
                  </a:lnTo>
                  <a:cubicBezTo>
                    <a:pt x="23086442" y="0"/>
                    <a:pt x="23103460" y="17018"/>
                    <a:pt x="23103460" y="38100"/>
                  </a:cubicBezTo>
                  <a:lnTo>
                    <a:pt x="23103460" y="12358878"/>
                  </a:lnTo>
                  <a:cubicBezTo>
                    <a:pt x="23103460" y="12379960"/>
                    <a:pt x="23086442" y="12396978"/>
                    <a:pt x="23065360" y="12396978"/>
                  </a:cubicBezTo>
                  <a:lnTo>
                    <a:pt x="38100" y="12396978"/>
                  </a:lnTo>
                  <a:cubicBezTo>
                    <a:pt x="17018" y="12396978"/>
                    <a:pt x="0" y="12379960"/>
                    <a:pt x="0" y="1235887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2358878"/>
                  </a:lnTo>
                  <a:lnTo>
                    <a:pt x="38100" y="12358878"/>
                  </a:lnTo>
                  <a:lnTo>
                    <a:pt x="38100" y="12320778"/>
                  </a:lnTo>
                  <a:lnTo>
                    <a:pt x="23065360" y="12320778"/>
                  </a:lnTo>
                  <a:lnTo>
                    <a:pt x="23065360" y="12358878"/>
                  </a:lnTo>
                  <a:lnTo>
                    <a:pt x="23027260" y="12358878"/>
                  </a:lnTo>
                  <a:lnTo>
                    <a:pt x="23027260" y="38100"/>
                  </a:lnTo>
                  <a:lnTo>
                    <a:pt x="23065360" y="38100"/>
                  </a:lnTo>
                  <a:lnTo>
                    <a:pt x="23065360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68028" y="2660872"/>
            <a:ext cx="111517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DBD2B3"/>
                </a:solidFill>
                <a:latin typeface="Alfa Slab One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68125" y="3660997"/>
            <a:ext cx="11151750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DBD2B3"/>
                </a:solidFill>
                <a:latin typeface="Palanquin"/>
              </a:rPr>
              <a:t>Eu escolhi este tema para poder compartilhar um pouco sobre a minha experiência no período em que ingressei no exército brasileiro, O meu objetivo é compartilhar este momento crucial da minha vida, que moldou a pessoa que eu me tornei. Quero contar um pouco sobre o meu aprendizado e experiências no exército, e mostrar a trajetória de um sonho. Eu sou muito grato pela grande oportunidade de aprendizado que tive, que me ajudou a me tornar uma pessoa mais madura, mais disciplinado, organizado, e resiliente, dando ênfase no foco, disciplina e comprometimento.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540370" y="1028700"/>
            <a:ext cx="1207260" cy="1566982"/>
          </a:xfrm>
          <a:custGeom>
            <a:avLst/>
            <a:gdLst/>
            <a:ahLst/>
            <a:cxnLst/>
            <a:rect r="r" b="b" t="t" l="l"/>
            <a:pathLst>
              <a:path h="1566982" w="1207260">
                <a:moveTo>
                  <a:pt x="0" y="0"/>
                </a:moveTo>
                <a:lnTo>
                  <a:pt x="1207260" y="0"/>
                </a:lnTo>
                <a:lnTo>
                  <a:pt x="1207260" y="1566982"/>
                </a:lnTo>
                <a:lnTo>
                  <a:pt x="0" y="1566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795" y="365095"/>
            <a:ext cx="17420389" cy="9556809"/>
            <a:chOff x="0" y="0"/>
            <a:chExt cx="23227185" cy="127424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6183" y="57363"/>
              <a:ext cx="23114862" cy="12627697"/>
            </a:xfrm>
            <a:custGeom>
              <a:avLst/>
              <a:gdLst/>
              <a:ahLst/>
              <a:cxnLst/>
              <a:rect r="r" b="b" t="t" l="l"/>
              <a:pathLst>
                <a:path h="12627697" w="23114862">
                  <a:moveTo>
                    <a:pt x="0" y="0"/>
                  </a:moveTo>
                  <a:lnTo>
                    <a:pt x="23114862" y="0"/>
                  </a:lnTo>
                  <a:lnTo>
                    <a:pt x="23114862" y="12627697"/>
                  </a:lnTo>
                  <a:lnTo>
                    <a:pt x="0" y="12627697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27215" cy="12742419"/>
            </a:xfrm>
            <a:custGeom>
              <a:avLst/>
              <a:gdLst/>
              <a:ahLst/>
              <a:cxnLst/>
              <a:rect r="r" b="b" t="t" l="l"/>
              <a:pathLst>
                <a:path h="12742419" w="23227215">
                  <a:moveTo>
                    <a:pt x="56183" y="0"/>
                  </a:moveTo>
                  <a:lnTo>
                    <a:pt x="23171045" y="0"/>
                  </a:lnTo>
                  <a:cubicBezTo>
                    <a:pt x="23202134" y="0"/>
                    <a:pt x="23227215" y="25622"/>
                    <a:pt x="23227215" y="57363"/>
                  </a:cubicBezTo>
                  <a:lnTo>
                    <a:pt x="23227215" y="12685060"/>
                  </a:lnTo>
                  <a:cubicBezTo>
                    <a:pt x="23227215" y="12716800"/>
                    <a:pt x="23202134" y="12742419"/>
                    <a:pt x="23171045" y="12742419"/>
                  </a:cubicBezTo>
                  <a:lnTo>
                    <a:pt x="56183" y="12742419"/>
                  </a:lnTo>
                  <a:cubicBezTo>
                    <a:pt x="25095" y="12742419"/>
                    <a:pt x="0" y="12716800"/>
                    <a:pt x="0" y="12685060"/>
                  </a:cubicBezTo>
                  <a:lnTo>
                    <a:pt x="0" y="57363"/>
                  </a:lnTo>
                  <a:cubicBezTo>
                    <a:pt x="0" y="25622"/>
                    <a:pt x="25095" y="0"/>
                    <a:pt x="56183" y="0"/>
                  </a:cubicBezTo>
                  <a:moveTo>
                    <a:pt x="56183" y="114726"/>
                  </a:moveTo>
                  <a:lnTo>
                    <a:pt x="56183" y="57363"/>
                  </a:lnTo>
                  <a:lnTo>
                    <a:pt x="112365" y="57363"/>
                  </a:lnTo>
                  <a:lnTo>
                    <a:pt x="112365" y="12685060"/>
                  </a:lnTo>
                  <a:lnTo>
                    <a:pt x="56183" y="12685060"/>
                  </a:lnTo>
                  <a:lnTo>
                    <a:pt x="56183" y="12627697"/>
                  </a:lnTo>
                  <a:lnTo>
                    <a:pt x="23171045" y="12627697"/>
                  </a:lnTo>
                  <a:lnTo>
                    <a:pt x="23171045" y="12685060"/>
                  </a:lnTo>
                  <a:lnTo>
                    <a:pt x="23114862" y="12685060"/>
                  </a:lnTo>
                  <a:lnTo>
                    <a:pt x="23114862" y="57363"/>
                  </a:lnTo>
                  <a:lnTo>
                    <a:pt x="23171045" y="57363"/>
                  </a:lnTo>
                  <a:lnTo>
                    <a:pt x="23171045" y="114726"/>
                  </a:lnTo>
                  <a:lnTo>
                    <a:pt x="56183" y="114726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31425" y="378277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F9C7B"/>
                </a:solidFill>
                <a:latin typeface="Alfa Slab One"/>
              </a:rPr>
              <a:t>Organização do trello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00568" y="1302202"/>
            <a:ext cx="17144842" cy="8471485"/>
          </a:xfrm>
          <a:custGeom>
            <a:avLst/>
            <a:gdLst/>
            <a:ahLst/>
            <a:cxnLst/>
            <a:rect r="r" b="b" t="t" l="l"/>
            <a:pathLst>
              <a:path h="8471485" w="17144842">
                <a:moveTo>
                  <a:pt x="0" y="0"/>
                </a:moveTo>
                <a:lnTo>
                  <a:pt x="17144842" y="0"/>
                </a:lnTo>
                <a:lnTo>
                  <a:pt x="17144842" y="8471485"/>
                </a:lnTo>
                <a:lnTo>
                  <a:pt x="0" y="8471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9" t="0" r="-819" b="-240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6649" y="2210400"/>
            <a:ext cx="12754702" cy="5866200"/>
            <a:chOff x="0" y="0"/>
            <a:chExt cx="17006269" cy="782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00157" y="101600"/>
              <a:ext cx="16805927" cy="7618349"/>
            </a:xfrm>
            <a:custGeom>
              <a:avLst/>
              <a:gdLst/>
              <a:ahLst/>
              <a:cxnLst/>
              <a:rect r="r" b="b" t="t" l="l"/>
              <a:pathLst>
                <a:path h="7618349" w="16805927">
                  <a:moveTo>
                    <a:pt x="0" y="0"/>
                  </a:moveTo>
                  <a:lnTo>
                    <a:pt x="16805927" y="0"/>
                  </a:lnTo>
                  <a:lnTo>
                    <a:pt x="16805927" y="7618349"/>
                  </a:lnTo>
                  <a:lnTo>
                    <a:pt x="0" y="7618349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06241" cy="7821549"/>
            </a:xfrm>
            <a:custGeom>
              <a:avLst/>
              <a:gdLst/>
              <a:ahLst/>
              <a:cxnLst/>
              <a:rect r="r" b="b" t="t" l="l"/>
              <a:pathLst>
                <a:path h="7821549" w="17006241">
                  <a:moveTo>
                    <a:pt x="100157" y="0"/>
                  </a:moveTo>
                  <a:lnTo>
                    <a:pt x="16906084" y="0"/>
                  </a:lnTo>
                  <a:cubicBezTo>
                    <a:pt x="16961422" y="0"/>
                    <a:pt x="17006241" y="45466"/>
                    <a:pt x="17006241" y="101600"/>
                  </a:cubicBezTo>
                  <a:lnTo>
                    <a:pt x="17006241" y="7719949"/>
                  </a:lnTo>
                  <a:cubicBezTo>
                    <a:pt x="17006241" y="7776083"/>
                    <a:pt x="16961422" y="7821549"/>
                    <a:pt x="16906084" y="7821549"/>
                  </a:cubicBezTo>
                  <a:lnTo>
                    <a:pt x="100157" y="7821549"/>
                  </a:lnTo>
                  <a:cubicBezTo>
                    <a:pt x="44820" y="7821549"/>
                    <a:pt x="0" y="7776083"/>
                    <a:pt x="0" y="7719949"/>
                  </a:cubicBezTo>
                  <a:lnTo>
                    <a:pt x="0" y="101600"/>
                  </a:lnTo>
                  <a:cubicBezTo>
                    <a:pt x="0" y="45466"/>
                    <a:pt x="44820" y="0"/>
                    <a:pt x="100157" y="0"/>
                  </a:cubicBezTo>
                  <a:moveTo>
                    <a:pt x="100157" y="203200"/>
                  </a:moveTo>
                  <a:lnTo>
                    <a:pt x="100157" y="101600"/>
                  </a:lnTo>
                  <a:lnTo>
                    <a:pt x="200315" y="101600"/>
                  </a:lnTo>
                  <a:lnTo>
                    <a:pt x="200315" y="7719949"/>
                  </a:lnTo>
                  <a:lnTo>
                    <a:pt x="100157" y="7719949"/>
                  </a:lnTo>
                  <a:lnTo>
                    <a:pt x="100157" y="7618349"/>
                  </a:lnTo>
                  <a:lnTo>
                    <a:pt x="16906084" y="7618349"/>
                  </a:lnTo>
                  <a:lnTo>
                    <a:pt x="16906084" y="7719949"/>
                  </a:lnTo>
                  <a:lnTo>
                    <a:pt x="16805926" y="7719949"/>
                  </a:lnTo>
                  <a:lnTo>
                    <a:pt x="16805926" y="101600"/>
                  </a:lnTo>
                  <a:lnTo>
                    <a:pt x="16906084" y="101600"/>
                  </a:lnTo>
                  <a:lnTo>
                    <a:pt x="16906084" y="203200"/>
                  </a:lnTo>
                  <a:lnTo>
                    <a:pt x="100157" y="203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7979" y="862021"/>
            <a:ext cx="16021321" cy="8396279"/>
            <a:chOff x="0" y="0"/>
            <a:chExt cx="21361761" cy="111950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5228" y="34406"/>
              <a:ext cx="21291360" cy="11126207"/>
            </a:xfrm>
            <a:custGeom>
              <a:avLst/>
              <a:gdLst/>
              <a:ahLst/>
              <a:cxnLst/>
              <a:rect r="r" b="b" t="t" l="l"/>
              <a:pathLst>
                <a:path h="11126207" w="21291360">
                  <a:moveTo>
                    <a:pt x="0" y="0"/>
                  </a:moveTo>
                  <a:lnTo>
                    <a:pt x="21291360" y="0"/>
                  </a:lnTo>
                  <a:lnTo>
                    <a:pt x="21291360" y="11126207"/>
                  </a:lnTo>
                  <a:lnTo>
                    <a:pt x="0" y="11126207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61820" cy="11195019"/>
            </a:xfrm>
            <a:custGeom>
              <a:avLst/>
              <a:gdLst/>
              <a:ahLst/>
              <a:cxnLst/>
              <a:rect r="r" b="b" t="t" l="l"/>
              <a:pathLst>
                <a:path h="11195019" w="21361820">
                  <a:moveTo>
                    <a:pt x="35228" y="0"/>
                  </a:moveTo>
                  <a:lnTo>
                    <a:pt x="21326588" y="0"/>
                  </a:lnTo>
                  <a:cubicBezTo>
                    <a:pt x="21346082" y="0"/>
                    <a:pt x="21361820" y="15368"/>
                    <a:pt x="21361820" y="34406"/>
                  </a:cubicBezTo>
                  <a:lnTo>
                    <a:pt x="21361820" y="11160613"/>
                  </a:lnTo>
                  <a:cubicBezTo>
                    <a:pt x="21361820" y="11179651"/>
                    <a:pt x="21346082" y="11195019"/>
                    <a:pt x="21326588" y="11195019"/>
                  </a:cubicBezTo>
                  <a:lnTo>
                    <a:pt x="35228" y="11195019"/>
                  </a:lnTo>
                  <a:cubicBezTo>
                    <a:pt x="15735" y="11195019"/>
                    <a:pt x="0" y="11179651"/>
                    <a:pt x="0" y="11160613"/>
                  </a:cubicBezTo>
                  <a:lnTo>
                    <a:pt x="0" y="34406"/>
                  </a:lnTo>
                  <a:cubicBezTo>
                    <a:pt x="0" y="15368"/>
                    <a:pt x="15735" y="0"/>
                    <a:pt x="35228" y="0"/>
                  </a:cubicBezTo>
                  <a:moveTo>
                    <a:pt x="35228" y="68812"/>
                  </a:moveTo>
                  <a:lnTo>
                    <a:pt x="35228" y="34406"/>
                  </a:lnTo>
                  <a:lnTo>
                    <a:pt x="70456" y="34406"/>
                  </a:lnTo>
                  <a:lnTo>
                    <a:pt x="70456" y="11160613"/>
                  </a:lnTo>
                  <a:lnTo>
                    <a:pt x="35228" y="11160613"/>
                  </a:lnTo>
                  <a:lnTo>
                    <a:pt x="35228" y="11126207"/>
                  </a:lnTo>
                  <a:lnTo>
                    <a:pt x="21326588" y="11126207"/>
                  </a:lnTo>
                  <a:lnTo>
                    <a:pt x="21326588" y="11160613"/>
                  </a:lnTo>
                  <a:lnTo>
                    <a:pt x="21291361" y="11160613"/>
                  </a:lnTo>
                  <a:lnTo>
                    <a:pt x="21291361" y="34406"/>
                  </a:lnTo>
                  <a:lnTo>
                    <a:pt x="21326588" y="34406"/>
                  </a:lnTo>
                  <a:lnTo>
                    <a:pt x="21326588" y="68812"/>
                  </a:lnTo>
                  <a:lnTo>
                    <a:pt x="35228" y="68812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37979" y="1886350"/>
            <a:ext cx="16021321" cy="7371950"/>
          </a:xfrm>
          <a:custGeom>
            <a:avLst/>
            <a:gdLst/>
            <a:ahLst/>
            <a:cxnLst/>
            <a:rect r="r" b="b" t="t" l="l"/>
            <a:pathLst>
              <a:path h="7371950" w="16021321">
                <a:moveTo>
                  <a:pt x="0" y="0"/>
                </a:moveTo>
                <a:lnTo>
                  <a:pt x="16021321" y="0"/>
                </a:lnTo>
                <a:lnTo>
                  <a:pt x="16021321" y="7371950"/>
                </a:lnTo>
                <a:lnTo>
                  <a:pt x="0" y="737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4" t="0" r="-220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36065" y="1028700"/>
            <a:ext cx="1522515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AF9C7B"/>
                </a:solidFill>
                <a:latin typeface="Alfa Slab One"/>
              </a:rPr>
              <a:t>Modelagem logica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225" y="494625"/>
            <a:ext cx="17327550" cy="9297750"/>
            <a:chOff x="0" y="0"/>
            <a:chExt cx="23103400" cy="1239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100" y="38100"/>
              <a:ext cx="23027260" cy="12320778"/>
            </a:xfrm>
            <a:custGeom>
              <a:avLst/>
              <a:gdLst/>
              <a:ahLst/>
              <a:cxnLst/>
              <a:rect r="r" b="b" t="t" l="l"/>
              <a:pathLst>
                <a:path h="12320778" w="23027260">
                  <a:moveTo>
                    <a:pt x="0" y="0"/>
                  </a:moveTo>
                  <a:lnTo>
                    <a:pt x="23027260" y="0"/>
                  </a:lnTo>
                  <a:lnTo>
                    <a:pt x="23027260" y="12320778"/>
                  </a:lnTo>
                  <a:lnTo>
                    <a:pt x="0" y="12320778"/>
                  </a:lnTo>
                  <a:close/>
                </a:path>
              </a:pathLst>
            </a:custGeom>
            <a:solidFill>
              <a:srgbClr val="53573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03460" cy="12396978"/>
            </a:xfrm>
            <a:custGeom>
              <a:avLst/>
              <a:gdLst/>
              <a:ahLst/>
              <a:cxnLst/>
              <a:rect r="r" b="b" t="t" l="l"/>
              <a:pathLst>
                <a:path h="12396978" w="23103460">
                  <a:moveTo>
                    <a:pt x="38100" y="0"/>
                  </a:moveTo>
                  <a:lnTo>
                    <a:pt x="23065360" y="0"/>
                  </a:lnTo>
                  <a:cubicBezTo>
                    <a:pt x="23086442" y="0"/>
                    <a:pt x="23103460" y="17018"/>
                    <a:pt x="23103460" y="38100"/>
                  </a:cubicBezTo>
                  <a:lnTo>
                    <a:pt x="23103460" y="12358878"/>
                  </a:lnTo>
                  <a:cubicBezTo>
                    <a:pt x="23103460" y="12379960"/>
                    <a:pt x="23086442" y="12396978"/>
                    <a:pt x="23065360" y="12396978"/>
                  </a:cubicBezTo>
                  <a:lnTo>
                    <a:pt x="38100" y="12396978"/>
                  </a:lnTo>
                  <a:cubicBezTo>
                    <a:pt x="17018" y="12396978"/>
                    <a:pt x="0" y="12379960"/>
                    <a:pt x="0" y="1235887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2358878"/>
                  </a:lnTo>
                  <a:lnTo>
                    <a:pt x="38100" y="12358878"/>
                  </a:lnTo>
                  <a:lnTo>
                    <a:pt x="38100" y="12320778"/>
                  </a:lnTo>
                  <a:lnTo>
                    <a:pt x="23065360" y="12320778"/>
                  </a:lnTo>
                  <a:lnTo>
                    <a:pt x="23065360" y="12358878"/>
                  </a:lnTo>
                  <a:lnTo>
                    <a:pt x="23027260" y="12358878"/>
                  </a:lnTo>
                  <a:lnTo>
                    <a:pt x="23027260" y="38100"/>
                  </a:lnTo>
                  <a:lnTo>
                    <a:pt x="23065360" y="38100"/>
                  </a:lnTo>
                  <a:lnTo>
                    <a:pt x="23065360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366325" y="4257675"/>
            <a:ext cx="13555350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59"/>
              </a:lnSpc>
            </a:pPr>
            <a:r>
              <a:rPr lang="en-US" sz="11799">
                <a:solidFill>
                  <a:srgbClr val="AF9C7B"/>
                </a:solidFill>
                <a:latin typeface="Alfa Slab One"/>
              </a:rPr>
              <a:t>Site!!!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225" y="494625"/>
            <a:ext cx="17327550" cy="9297750"/>
            <a:chOff x="0" y="0"/>
            <a:chExt cx="23103400" cy="1239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100" y="38100"/>
              <a:ext cx="23027260" cy="12320778"/>
            </a:xfrm>
            <a:custGeom>
              <a:avLst/>
              <a:gdLst/>
              <a:ahLst/>
              <a:cxnLst/>
              <a:rect r="r" b="b" t="t" l="l"/>
              <a:pathLst>
                <a:path h="12320778" w="23027260">
                  <a:moveTo>
                    <a:pt x="0" y="0"/>
                  </a:moveTo>
                  <a:lnTo>
                    <a:pt x="23027260" y="0"/>
                  </a:lnTo>
                  <a:lnTo>
                    <a:pt x="23027260" y="12320778"/>
                  </a:lnTo>
                  <a:lnTo>
                    <a:pt x="0" y="12320778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03460" cy="12396978"/>
            </a:xfrm>
            <a:custGeom>
              <a:avLst/>
              <a:gdLst/>
              <a:ahLst/>
              <a:cxnLst/>
              <a:rect r="r" b="b" t="t" l="l"/>
              <a:pathLst>
                <a:path h="12396978" w="23103460">
                  <a:moveTo>
                    <a:pt x="38100" y="0"/>
                  </a:moveTo>
                  <a:lnTo>
                    <a:pt x="23065360" y="0"/>
                  </a:lnTo>
                  <a:cubicBezTo>
                    <a:pt x="23086442" y="0"/>
                    <a:pt x="23103460" y="17018"/>
                    <a:pt x="23103460" y="38100"/>
                  </a:cubicBezTo>
                  <a:lnTo>
                    <a:pt x="23103460" y="12358878"/>
                  </a:lnTo>
                  <a:cubicBezTo>
                    <a:pt x="23103460" y="12379960"/>
                    <a:pt x="23086442" y="12396978"/>
                    <a:pt x="23065360" y="12396978"/>
                  </a:cubicBezTo>
                  <a:lnTo>
                    <a:pt x="38100" y="12396978"/>
                  </a:lnTo>
                  <a:cubicBezTo>
                    <a:pt x="17018" y="12396978"/>
                    <a:pt x="0" y="12379960"/>
                    <a:pt x="0" y="1235887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2358878"/>
                  </a:lnTo>
                  <a:lnTo>
                    <a:pt x="38100" y="12358878"/>
                  </a:lnTo>
                  <a:lnTo>
                    <a:pt x="38100" y="12320778"/>
                  </a:lnTo>
                  <a:lnTo>
                    <a:pt x="23065360" y="12320778"/>
                  </a:lnTo>
                  <a:lnTo>
                    <a:pt x="23065360" y="12358878"/>
                  </a:lnTo>
                  <a:lnTo>
                    <a:pt x="23027260" y="12358878"/>
                  </a:lnTo>
                  <a:lnTo>
                    <a:pt x="23027260" y="38100"/>
                  </a:lnTo>
                  <a:lnTo>
                    <a:pt x="23065360" y="38100"/>
                  </a:lnTo>
                  <a:lnTo>
                    <a:pt x="23065360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64286" y="2786528"/>
            <a:ext cx="1376700" cy="1859700"/>
            <a:chOff x="0" y="0"/>
            <a:chExt cx="1835600" cy="247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1784858" cy="2428748"/>
            </a:xfrm>
            <a:custGeom>
              <a:avLst/>
              <a:gdLst/>
              <a:ahLst/>
              <a:cxnLst/>
              <a:rect r="r" b="b" t="t" l="l"/>
              <a:pathLst>
                <a:path h="2428748" w="1784858">
                  <a:moveTo>
                    <a:pt x="61849" y="0"/>
                  </a:moveTo>
                  <a:lnTo>
                    <a:pt x="892429" y="0"/>
                  </a:lnTo>
                  <a:lnTo>
                    <a:pt x="1784858" y="899033"/>
                  </a:lnTo>
                  <a:lnTo>
                    <a:pt x="1784858" y="2366391"/>
                  </a:lnTo>
                  <a:lnTo>
                    <a:pt x="1723009" y="2428748"/>
                  </a:lnTo>
                  <a:lnTo>
                    <a:pt x="892429" y="2428748"/>
                  </a:lnTo>
                  <a:lnTo>
                    <a:pt x="0" y="1529842"/>
                  </a:lnTo>
                  <a:lnTo>
                    <a:pt x="0" y="62357"/>
                  </a:lnTo>
                  <a:close/>
                </a:path>
              </a:pathLst>
            </a:custGeom>
            <a:solidFill>
              <a:srgbClr val="AF9C7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35658" cy="2479548"/>
            </a:xfrm>
            <a:custGeom>
              <a:avLst/>
              <a:gdLst/>
              <a:ahLst/>
              <a:cxnLst/>
              <a:rect r="r" b="b" t="t" l="l"/>
              <a:pathLst>
                <a:path h="2479548" w="1835658">
                  <a:moveTo>
                    <a:pt x="87249" y="0"/>
                  </a:moveTo>
                  <a:lnTo>
                    <a:pt x="917829" y="0"/>
                  </a:lnTo>
                  <a:cubicBezTo>
                    <a:pt x="924560" y="0"/>
                    <a:pt x="931037" y="2667"/>
                    <a:pt x="935863" y="7493"/>
                  </a:cubicBezTo>
                  <a:lnTo>
                    <a:pt x="1828292" y="906526"/>
                  </a:lnTo>
                  <a:cubicBezTo>
                    <a:pt x="1832991" y="911225"/>
                    <a:pt x="1835658" y="917702"/>
                    <a:pt x="1835658" y="924433"/>
                  </a:cubicBezTo>
                  <a:lnTo>
                    <a:pt x="1835658" y="2391791"/>
                  </a:lnTo>
                  <a:cubicBezTo>
                    <a:pt x="1835658" y="2398522"/>
                    <a:pt x="1832991" y="2404872"/>
                    <a:pt x="1828292" y="2409698"/>
                  </a:cubicBezTo>
                  <a:lnTo>
                    <a:pt x="1766443" y="2472055"/>
                  </a:lnTo>
                  <a:cubicBezTo>
                    <a:pt x="1761617" y="2476881"/>
                    <a:pt x="1755140" y="2479548"/>
                    <a:pt x="1748409" y="2479548"/>
                  </a:cubicBezTo>
                  <a:lnTo>
                    <a:pt x="917829" y="2479548"/>
                  </a:lnTo>
                  <a:cubicBezTo>
                    <a:pt x="911098" y="2479548"/>
                    <a:pt x="904621" y="2476881"/>
                    <a:pt x="899795" y="2472055"/>
                  </a:cubicBezTo>
                  <a:lnTo>
                    <a:pt x="7366" y="1573149"/>
                  </a:lnTo>
                  <a:cubicBezTo>
                    <a:pt x="2667" y="1568450"/>
                    <a:pt x="0" y="1561973"/>
                    <a:pt x="0" y="1555242"/>
                  </a:cubicBezTo>
                  <a:lnTo>
                    <a:pt x="0" y="87757"/>
                  </a:lnTo>
                  <a:cubicBezTo>
                    <a:pt x="0" y="81026"/>
                    <a:pt x="2667" y="74676"/>
                    <a:pt x="7366" y="69850"/>
                  </a:cubicBezTo>
                  <a:lnTo>
                    <a:pt x="69215" y="7493"/>
                  </a:lnTo>
                  <a:cubicBezTo>
                    <a:pt x="74041" y="2667"/>
                    <a:pt x="80518" y="0"/>
                    <a:pt x="87249" y="0"/>
                  </a:cubicBezTo>
                  <a:moveTo>
                    <a:pt x="87249" y="50800"/>
                  </a:moveTo>
                  <a:lnTo>
                    <a:pt x="87249" y="25400"/>
                  </a:lnTo>
                  <a:lnTo>
                    <a:pt x="105283" y="43307"/>
                  </a:lnTo>
                  <a:lnTo>
                    <a:pt x="43434" y="105664"/>
                  </a:lnTo>
                  <a:lnTo>
                    <a:pt x="25400" y="87757"/>
                  </a:lnTo>
                  <a:lnTo>
                    <a:pt x="50800" y="87757"/>
                  </a:lnTo>
                  <a:lnTo>
                    <a:pt x="50800" y="1555242"/>
                  </a:lnTo>
                  <a:lnTo>
                    <a:pt x="25400" y="1555242"/>
                  </a:lnTo>
                  <a:lnTo>
                    <a:pt x="43434" y="1537335"/>
                  </a:lnTo>
                  <a:lnTo>
                    <a:pt x="935863" y="2436368"/>
                  </a:lnTo>
                  <a:lnTo>
                    <a:pt x="917829" y="2454275"/>
                  </a:lnTo>
                  <a:lnTo>
                    <a:pt x="917829" y="2428875"/>
                  </a:lnTo>
                  <a:lnTo>
                    <a:pt x="1748282" y="2428875"/>
                  </a:lnTo>
                  <a:lnTo>
                    <a:pt x="1748282" y="2454275"/>
                  </a:lnTo>
                  <a:lnTo>
                    <a:pt x="1730248" y="2436368"/>
                  </a:lnTo>
                  <a:lnTo>
                    <a:pt x="1792097" y="2374011"/>
                  </a:lnTo>
                  <a:lnTo>
                    <a:pt x="1810131" y="2391918"/>
                  </a:lnTo>
                  <a:lnTo>
                    <a:pt x="1784731" y="2391918"/>
                  </a:lnTo>
                  <a:lnTo>
                    <a:pt x="1784731" y="924433"/>
                  </a:lnTo>
                  <a:lnTo>
                    <a:pt x="1810131" y="924433"/>
                  </a:lnTo>
                  <a:lnTo>
                    <a:pt x="1792097" y="942340"/>
                  </a:lnTo>
                  <a:lnTo>
                    <a:pt x="899795" y="43307"/>
                  </a:lnTo>
                  <a:lnTo>
                    <a:pt x="917829" y="25400"/>
                  </a:lnTo>
                  <a:lnTo>
                    <a:pt x="917829" y="50800"/>
                  </a:lnTo>
                  <a:lnTo>
                    <a:pt x="87249" y="508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64286" y="5782630"/>
            <a:ext cx="1376700" cy="1859700"/>
            <a:chOff x="0" y="0"/>
            <a:chExt cx="1835600" cy="247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5658" cy="2479548"/>
            </a:xfrm>
            <a:custGeom>
              <a:avLst/>
              <a:gdLst/>
              <a:ahLst/>
              <a:cxnLst/>
              <a:rect r="r" b="b" t="t" l="l"/>
              <a:pathLst>
                <a:path h="2479548" w="1835658">
                  <a:moveTo>
                    <a:pt x="87249" y="0"/>
                  </a:moveTo>
                  <a:lnTo>
                    <a:pt x="917829" y="0"/>
                  </a:lnTo>
                  <a:cubicBezTo>
                    <a:pt x="924560" y="0"/>
                    <a:pt x="931037" y="2667"/>
                    <a:pt x="935863" y="7493"/>
                  </a:cubicBezTo>
                  <a:lnTo>
                    <a:pt x="1828292" y="906526"/>
                  </a:lnTo>
                  <a:cubicBezTo>
                    <a:pt x="1832991" y="911225"/>
                    <a:pt x="1835658" y="917702"/>
                    <a:pt x="1835658" y="924433"/>
                  </a:cubicBezTo>
                  <a:lnTo>
                    <a:pt x="1835658" y="2391791"/>
                  </a:lnTo>
                  <a:cubicBezTo>
                    <a:pt x="1835658" y="2398522"/>
                    <a:pt x="1832991" y="2404872"/>
                    <a:pt x="1828292" y="2409698"/>
                  </a:cubicBezTo>
                  <a:lnTo>
                    <a:pt x="1766443" y="2472055"/>
                  </a:lnTo>
                  <a:cubicBezTo>
                    <a:pt x="1761617" y="2476881"/>
                    <a:pt x="1755140" y="2479548"/>
                    <a:pt x="1748409" y="2479548"/>
                  </a:cubicBezTo>
                  <a:lnTo>
                    <a:pt x="917829" y="2479548"/>
                  </a:lnTo>
                  <a:cubicBezTo>
                    <a:pt x="911098" y="2479548"/>
                    <a:pt x="904621" y="2476881"/>
                    <a:pt x="899795" y="2472055"/>
                  </a:cubicBezTo>
                  <a:lnTo>
                    <a:pt x="7366" y="1573149"/>
                  </a:lnTo>
                  <a:cubicBezTo>
                    <a:pt x="2667" y="1568450"/>
                    <a:pt x="0" y="1561973"/>
                    <a:pt x="0" y="1555242"/>
                  </a:cubicBezTo>
                  <a:lnTo>
                    <a:pt x="0" y="87757"/>
                  </a:lnTo>
                  <a:cubicBezTo>
                    <a:pt x="0" y="81026"/>
                    <a:pt x="2667" y="74676"/>
                    <a:pt x="7366" y="69850"/>
                  </a:cubicBezTo>
                  <a:lnTo>
                    <a:pt x="69215" y="7493"/>
                  </a:lnTo>
                  <a:cubicBezTo>
                    <a:pt x="74041" y="2667"/>
                    <a:pt x="80518" y="0"/>
                    <a:pt x="87249" y="0"/>
                  </a:cubicBezTo>
                  <a:moveTo>
                    <a:pt x="87249" y="50800"/>
                  </a:moveTo>
                  <a:lnTo>
                    <a:pt x="87249" y="25400"/>
                  </a:lnTo>
                  <a:lnTo>
                    <a:pt x="105283" y="43307"/>
                  </a:lnTo>
                  <a:lnTo>
                    <a:pt x="43434" y="105664"/>
                  </a:lnTo>
                  <a:lnTo>
                    <a:pt x="25400" y="87757"/>
                  </a:lnTo>
                  <a:lnTo>
                    <a:pt x="50800" y="87757"/>
                  </a:lnTo>
                  <a:lnTo>
                    <a:pt x="50800" y="1555242"/>
                  </a:lnTo>
                  <a:lnTo>
                    <a:pt x="25400" y="1555242"/>
                  </a:lnTo>
                  <a:lnTo>
                    <a:pt x="43434" y="1537335"/>
                  </a:lnTo>
                  <a:lnTo>
                    <a:pt x="935863" y="2436368"/>
                  </a:lnTo>
                  <a:lnTo>
                    <a:pt x="917829" y="2454275"/>
                  </a:lnTo>
                  <a:lnTo>
                    <a:pt x="917829" y="2428875"/>
                  </a:lnTo>
                  <a:lnTo>
                    <a:pt x="1748282" y="2428875"/>
                  </a:lnTo>
                  <a:lnTo>
                    <a:pt x="1748282" y="2454275"/>
                  </a:lnTo>
                  <a:lnTo>
                    <a:pt x="1730248" y="2436368"/>
                  </a:lnTo>
                  <a:lnTo>
                    <a:pt x="1792097" y="2374011"/>
                  </a:lnTo>
                  <a:lnTo>
                    <a:pt x="1810131" y="2391918"/>
                  </a:lnTo>
                  <a:lnTo>
                    <a:pt x="1784731" y="2391918"/>
                  </a:lnTo>
                  <a:lnTo>
                    <a:pt x="1784731" y="924433"/>
                  </a:lnTo>
                  <a:lnTo>
                    <a:pt x="1810131" y="924433"/>
                  </a:lnTo>
                  <a:lnTo>
                    <a:pt x="1792097" y="942340"/>
                  </a:lnTo>
                  <a:lnTo>
                    <a:pt x="899795" y="43307"/>
                  </a:lnTo>
                  <a:lnTo>
                    <a:pt x="917829" y="25400"/>
                  </a:lnTo>
                  <a:lnTo>
                    <a:pt x="917829" y="50800"/>
                  </a:lnTo>
                  <a:lnTo>
                    <a:pt x="87249" y="508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445944" y="1843553"/>
            <a:ext cx="9433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DBD2B3"/>
                </a:solidFill>
                <a:latin typeface="Alfa Slab One"/>
              </a:rPr>
              <a:t>Qual foi a maior dificuldade?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87409" y="5512330"/>
            <a:ext cx="1387189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DBD2B3"/>
                </a:solidFill>
                <a:latin typeface="Alfa Slab One"/>
              </a:rPr>
              <a:t>Qual foi a maior superação na realização desse desafio?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87409" y="6832059"/>
            <a:ext cx="12739915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DBD2B3"/>
                </a:solidFill>
                <a:latin typeface="Palanquin"/>
              </a:rPr>
              <a:t>foi não desistir com erros e os problemas que aparecia durante o caminho mais sim buscar forma de resolver esse problemas alguma delas foram o (css, validações e web-data-viz fazendo as conexões do gráficos)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87409" y="2777003"/>
            <a:ext cx="13091175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DBD2B3"/>
                </a:solidFill>
                <a:latin typeface="Palanquin"/>
              </a:rPr>
              <a:t> Foi em relação as conhecimento técnico que no começo eu tive muita dificuldade, mas durante o processo de fazer o projeto me trouxe um grande autoconhecimento e passei a confiar mais em mim mesmo é também desafio foi conseguir organizar com o tempo que tive.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882692" y="6373790"/>
            <a:ext cx="743628" cy="677380"/>
          </a:xfrm>
          <a:custGeom>
            <a:avLst/>
            <a:gdLst/>
            <a:ahLst/>
            <a:cxnLst/>
            <a:rect r="r" b="b" t="t" l="l"/>
            <a:pathLst>
              <a:path h="677380" w="743628">
                <a:moveTo>
                  <a:pt x="0" y="0"/>
                </a:moveTo>
                <a:lnTo>
                  <a:pt x="743628" y="0"/>
                </a:lnTo>
                <a:lnTo>
                  <a:pt x="743628" y="677380"/>
                </a:lnTo>
                <a:lnTo>
                  <a:pt x="0" y="677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82692" y="3378623"/>
            <a:ext cx="741758" cy="675510"/>
          </a:xfrm>
          <a:custGeom>
            <a:avLst/>
            <a:gdLst/>
            <a:ahLst/>
            <a:cxnLst/>
            <a:rect r="r" b="b" t="t" l="l"/>
            <a:pathLst>
              <a:path h="675510" w="741758">
                <a:moveTo>
                  <a:pt x="0" y="0"/>
                </a:moveTo>
                <a:lnTo>
                  <a:pt x="741758" y="0"/>
                </a:lnTo>
                <a:lnTo>
                  <a:pt x="741758" y="675510"/>
                </a:lnTo>
                <a:lnTo>
                  <a:pt x="0" y="675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3103400" cy="12995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00" y="39940"/>
              <a:ext cx="23027260" cy="12915760"/>
            </a:xfrm>
            <a:custGeom>
              <a:avLst/>
              <a:gdLst/>
              <a:ahLst/>
              <a:cxnLst/>
              <a:rect r="r" b="b" t="t" l="l"/>
              <a:pathLst>
                <a:path h="12915760" w="23027260">
                  <a:moveTo>
                    <a:pt x="0" y="0"/>
                  </a:moveTo>
                  <a:lnTo>
                    <a:pt x="23027260" y="0"/>
                  </a:lnTo>
                  <a:lnTo>
                    <a:pt x="23027260" y="12915760"/>
                  </a:lnTo>
                  <a:lnTo>
                    <a:pt x="0" y="12915760"/>
                  </a:lnTo>
                  <a:close/>
                </a:path>
              </a:pathLst>
            </a:custGeom>
            <a:solidFill>
              <a:srgbClr val="37383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03460" cy="12995640"/>
            </a:xfrm>
            <a:custGeom>
              <a:avLst/>
              <a:gdLst/>
              <a:ahLst/>
              <a:cxnLst/>
              <a:rect r="r" b="b" t="t" l="l"/>
              <a:pathLst>
                <a:path h="12995640" w="23103460">
                  <a:moveTo>
                    <a:pt x="38100" y="0"/>
                  </a:moveTo>
                  <a:lnTo>
                    <a:pt x="23065360" y="0"/>
                  </a:lnTo>
                  <a:cubicBezTo>
                    <a:pt x="23086442" y="0"/>
                    <a:pt x="23103460" y="17840"/>
                    <a:pt x="23103460" y="39940"/>
                  </a:cubicBezTo>
                  <a:lnTo>
                    <a:pt x="23103460" y="12955700"/>
                  </a:lnTo>
                  <a:cubicBezTo>
                    <a:pt x="23103460" y="12977799"/>
                    <a:pt x="23086442" y="12995640"/>
                    <a:pt x="23065360" y="12995640"/>
                  </a:cubicBezTo>
                  <a:lnTo>
                    <a:pt x="38100" y="12995640"/>
                  </a:lnTo>
                  <a:cubicBezTo>
                    <a:pt x="17018" y="12995640"/>
                    <a:pt x="0" y="12977799"/>
                    <a:pt x="0" y="12955700"/>
                  </a:cubicBezTo>
                  <a:lnTo>
                    <a:pt x="0" y="39940"/>
                  </a:lnTo>
                  <a:cubicBezTo>
                    <a:pt x="0" y="17840"/>
                    <a:pt x="17018" y="0"/>
                    <a:pt x="38100" y="0"/>
                  </a:cubicBezTo>
                  <a:moveTo>
                    <a:pt x="38100" y="79880"/>
                  </a:moveTo>
                  <a:lnTo>
                    <a:pt x="38100" y="39940"/>
                  </a:lnTo>
                  <a:lnTo>
                    <a:pt x="76200" y="39940"/>
                  </a:lnTo>
                  <a:lnTo>
                    <a:pt x="76200" y="12955700"/>
                  </a:lnTo>
                  <a:lnTo>
                    <a:pt x="38100" y="12955700"/>
                  </a:lnTo>
                  <a:lnTo>
                    <a:pt x="38100" y="12915760"/>
                  </a:lnTo>
                  <a:lnTo>
                    <a:pt x="23065360" y="12915760"/>
                  </a:lnTo>
                  <a:lnTo>
                    <a:pt x="23065360" y="12955700"/>
                  </a:lnTo>
                  <a:lnTo>
                    <a:pt x="23027260" y="12955700"/>
                  </a:lnTo>
                  <a:lnTo>
                    <a:pt x="23027260" y="39940"/>
                  </a:lnTo>
                  <a:lnTo>
                    <a:pt x="23065360" y="39940"/>
                  </a:lnTo>
                  <a:lnTo>
                    <a:pt x="23065360" y="79880"/>
                  </a:lnTo>
                  <a:lnTo>
                    <a:pt x="38100" y="7988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F9C7B"/>
                </a:solidFill>
                <a:latin typeface="Alfa Slab One"/>
              </a:rPr>
              <a:t>agradecimentos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1504" y="3260713"/>
            <a:ext cx="10029922" cy="426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3551">
                <a:solidFill>
                  <a:srgbClr val="DBD2B3"/>
                </a:solidFill>
                <a:latin typeface="Alfa Slab One"/>
              </a:rPr>
              <a:t>gostaria de agradecer ao meu pai que sempre me apoiou e via quando eu ficava estudando até mais tarde e final de semana estudando e também gostaria de agradecer aos professores por que quando eu cheguei não tinha muito conhecimento e hoje vejo que aprende bastante durante jornada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225" y="494625"/>
            <a:ext cx="17327550" cy="9297750"/>
            <a:chOff x="0" y="0"/>
            <a:chExt cx="23103400" cy="1239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8100" y="38100"/>
              <a:ext cx="23027260" cy="12320778"/>
            </a:xfrm>
            <a:custGeom>
              <a:avLst/>
              <a:gdLst/>
              <a:ahLst/>
              <a:cxnLst/>
              <a:rect r="r" b="b" t="t" l="l"/>
              <a:pathLst>
                <a:path h="12320778" w="23027260">
                  <a:moveTo>
                    <a:pt x="0" y="0"/>
                  </a:moveTo>
                  <a:lnTo>
                    <a:pt x="23027260" y="0"/>
                  </a:lnTo>
                  <a:lnTo>
                    <a:pt x="23027260" y="12320778"/>
                  </a:lnTo>
                  <a:lnTo>
                    <a:pt x="0" y="12320778"/>
                  </a:lnTo>
                  <a:close/>
                </a:path>
              </a:pathLst>
            </a:custGeom>
            <a:solidFill>
              <a:srgbClr val="4A4E3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03460" cy="12396978"/>
            </a:xfrm>
            <a:custGeom>
              <a:avLst/>
              <a:gdLst/>
              <a:ahLst/>
              <a:cxnLst/>
              <a:rect r="r" b="b" t="t" l="l"/>
              <a:pathLst>
                <a:path h="12396978" w="23103460">
                  <a:moveTo>
                    <a:pt x="38100" y="0"/>
                  </a:moveTo>
                  <a:lnTo>
                    <a:pt x="23065360" y="0"/>
                  </a:lnTo>
                  <a:cubicBezTo>
                    <a:pt x="23086442" y="0"/>
                    <a:pt x="23103460" y="17018"/>
                    <a:pt x="23103460" y="38100"/>
                  </a:cubicBezTo>
                  <a:lnTo>
                    <a:pt x="23103460" y="12358878"/>
                  </a:lnTo>
                  <a:cubicBezTo>
                    <a:pt x="23103460" y="12379960"/>
                    <a:pt x="23086442" y="12396978"/>
                    <a:pt x="23065360" y="12396978"/>
                  </a:cubicBezTo>
                  <a:lnTo>
                    <a:pt x="38100" y="12396978"/>
                  </a:lnTo>
                  <a:cubicBezTo>
                    <a:pt x="17018" y="12396978"/>
                    <a:pt x="0" y="12379960"/>
                    <a:pt x="0" y="1235887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2358878"/>
                  </a:lnTo>
                  <a:lnTo>
                    <a:pt x="38100" y="12358878"/>
                  </a:lnTo>
                  <a:lnTo>
                    <a:pt x="38100" y="12320778"/>
                  </a:lnTo>
                  <a:lnTo>
                    <a:pt x="23065360" y="12320778"/>
                  </a:lnTo>
                  <a:lnTo>
                    <a:pt x="23065360" y="12358878"/>
                  </a:lnTo>
                  <a:lnTo>
                    <a:pt x="23027260" y="12358878"/>
                  </a:lnTo>
                  <a:lnTo>
                    <a:pt x="23027260" y="38100"/>
                  </a:lnTo>
                  <a:lnTo>
                    <a:pt x="23065360" y="38100"/>
                  </a:lnTo>
                  <a:lnTo>
                    <a:pt x="23065360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DBD2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70169" y="3509114"/>
            <a:ext cx="14347663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DBD2B3"/>
                </a:solidFill>
                <a:latin typeface="Palanquin"/>
              </a:rPr>
              <a:t>Foco e disciplina é um aprendizado de todo dia, que exige persistência. A vida não é sobre ganhar sempre, é sobre não desistir.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8602"/>
            <a:ext cx="18288000" cy="10258398"/>
          </a:xfrm>
          <a:custGeom>
            <a:avLst/>
            <a:gdLst/>
            <a:ahLst/>
            <a:cxnLst/>
            <a:rect r="r" b="b" t="t" l="l"/>
            <a:pathLst>
              <a:path h="10258398" w="18288000">
                <a:moveTo>
                  <a:pt x="0" y="0"/>
                </a:moveTo>
                <a:lnTo>
                  <a:pt x="18288000" y="0"/>
                </a:lnTo>
                <a:lnTo>
                  <a:pt x="18288000" y="10258398"/>
                </a:lnTo>
                <a:lnTo>
                  <a:pt x="0" y="10258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13600" y="6775375"/>
            <a:ext cx="8285100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53573F"/>
                </a:solidFill>
                <a:latin typeface="Alfa Slab One"/>
              </a:rPr>
              <a:t>Muito obrigado pela atenção!!!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DAGHH7I0Ng4</dc:identifier>
  <dcterms:modified xsi:type="dcterms:W3CDTF">2011-08-01T06:04:30Z</dcterms:modified>
  <cp:revision>1</cp:revision>
  <dc:title>Cópia de marine-army-navy-analysis-thesis-defense.pptx</dc:title>
</cp:coreProperties>
</file>