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6" r:id="rId7"/>
    <p:sldId id="261" r:id="rId8"/>
    <p:sldId id="268" r:id="rId9"/>
    <p:sldId id="270" r:id="rId10"/>
    <p:sldId id="269" r:id="rId11"/>
    <p:sldId id="263" r:id="rId12"/>
    <p:sldId id="264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88172" autoAdjust="0"/>
  </p:normalViewPr>
  <p:slideViewPr>
    <p:cSldViewPr>
      <p:cViewPr varScale="1">
        <p:scale>
          <a:sx n="64" d="100"/>
          <a:sy n="64" d="100"/>
        </p:scale>
        <p:origin x="-155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555F1-01A5-4A90-AD34-1B41F1C18094}" type="datetimeFigureOut">
              <a:rPr lang="pt-BR" smtClean="0"/>
              <a:pPr/>
              <a:t>21/08/2017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96ECB-1121-49EC-81BC-EF8E1F06EDB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30547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96ECB-1121-49EC-81BC-EF8E1F06EDBC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96ECB-1121-49EC-81BC-EF8E1F06EDBC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54145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96ECB-1121-49EC-81BC-EF8E1F06EDBC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87408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96ECB-1121-49EC-81BC-EF8E1F06EDBC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40393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96ECB-1121-49EC-81BC-EF8E1F06EDBC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28492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3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3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5E7BBF4-83E0-4889-B49C-F05DC353EE8F}" type="datetimeFigureOut">
              <a:rPr lang="pt-BR" smtClean="0"/>
              <a:pPr/>
              <a:t>21/08/2017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3"/>
            <a:ext cx="609600" cy="517524"/>
          </a:xfrm>
        </p:spPr>
        <p:txBody>
          <a:bodyPr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BBF4-83E0-4889-B49C-F05DC353EE8F}" type="datetimeFigureOut">
              <a:rPr lang="pt-BR" smtClean="0"/>
              <a:pPr/>
              <a:t>21/08/2017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BBF4-83E0-4889-B49C-F05DC353EE8F}" type="datetimeFigureOut">
              <a:rPr lang="pt-BR" smtClean="0"/>
              <a:pPr/>
              <a:t>21/08/2017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5E7BBF4-83E0-4889-B49C-F05DC353EE8F}" type="datetimeFigureOut">
              <a:rPr lang="pt-BR" smtClean="0"/>
              <a:pPr/>
              <a:t>21/08/2017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1"/>
            <a:ext cx="6172200" cy="2053591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1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5E7BBF4-83E0-4889-B49C-F05DC353EE8F}" type="datetimeFigureOut">
              <a:rPr lang="pt-BR" smtClean="0"/>
              <a:pPr/>
              <a:t>21/08/2017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3"/>
            <a:ext cx="609600" cy="517524"/>
          </a:xfrm>
        </p:spPr>
        <p:txBody>
          <a:bodyPr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BBF4-83E0-4889-B49C-F05DC353EE8F}" type="datetimeFigureOut">
              <a:rPr lang="pt-BR" smtClean="0"/>
              <a:pPr/>
              <a:t>21/08/2017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1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BBF4-83E0-4889-B49C-F05DC353EE8F}" type="datetimeFigureOut">
              <a:rPr lang="pt-BR" smtClean="0"/>
              <a:pPr/>
              <a:t>21/08/2017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5E7BBF4-83E0-4889-B49C-F05DC353EE8F}" type="datetimeFigureOut">
              <a:rPr lang="pt-BR" smtClean="0"/>
              <a:pPr/>
              <a:t>21/08/2017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BBF4-83E0-4889-B49C-F05DC353EE8F}" type="datetimeFigureOut">
              <a:rPr lang="pt-BR" smtClean="0"/>
              <a:pPr/>
              <a:t>21/08/2017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5E7BBF4-83E0-4889-B49C-F05DC353EE8F}" type="datetimeFigureOut">
              <a:rPr lang="pt-BR" smtClean="0"/>
              <a:pPr/>
              <a:t>21/08/2017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5E7BBF4-83E0-4889-B49C-F05DC353EE8F}" type="datetimeFigureOut">
              <a:rPr lang="pt-BR" smtClean="0"/>
              <a:pPr/>
              <a:t>21/08/2017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5E7BBF4-83E0-4889-B49C-F05DC353EE8F}" type="datetimeFigureOut">
              <a:rPr lang="pt-BR" smtClean="0"/>
              <a:pPr/>
              <a:t>21/08/2017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1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55776" y="1628800"/>
            <a:ext cx="6172200" cy="1894363"/>
          </a:xfrm>
        </p:spPr>
        <p:txBody>
          <a:bodyPr>
            <a:normAutofit/>
          </a:bodyPr>
          <a:lstStyle/>
          <a:p>
            <a:r>
              <a:rPr lang="pt-BR" sz="6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Ouve Fácil </a:t>
            </a:r>
            <a:endParaRPr lang="pt-BR" sz="6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27784" y="4365104"/>
            <a:ext cx="6172200" cy="1371600"/>
          </a:xfrm>
        </p:spPr>
        <p:txBody>
          <a:bodyPr>
            <a:noAutofit/>
          </a:bodyPr>
          <a:lstStyle/>
          <a:p>
            <a:pPr algn="just"/>
            <a:r>
              <a:rPr lang="pt-BR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UM APLICATIVO PARA IDENTIFICAÇÃO DE PROBLEMAS DE INFRAESTRUTURA, SAÚDE E SEGURANÇA EM UMA CIDADE</a:t>
            </a:r>
          </a:p>
          <a:p>
            <a:endParaRPr lang="pt-BR" sz="240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2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Professor Orientador: Flávio Izo</a:t>
            </a:r>
            <a:endParaRPr lang="pt-B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3" name="Picture 3" descr="C:\Users\Matheus\Desktop\ifes_cachoeiro_simplificado_bord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5091" y="0"/>
            <a:ext cx="2978911" cy="1700808"/>
          </a:xfrm>
          <a:prstGeom prst="rect">
            <a:avLst/>
          </a:prstGeom>
          <a:noFill/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979712" y="476672"/>
            <a:ext cx="7467600" cy="129614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Matheus Mauricio de Souza Araujo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pt-BR" sz="11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facebook.com/</a:t>
            </a:r>
            <a:r>
              <a:rPr kumimoji="0" lang="pt-BR" sz="11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matheus</a:t>
            </a:r>
            <a:r>
              <a:rPr kumimoji="0" lang="pt-BR" sz="11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.</a:t>
            </a:r>
            <a:r>
              <a:rPr kumimoji="0" lang="pt-BR" sz="11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araujo</a:t>
            </a:r>
            <a:r>
              <a:rPr kumimoji="0" lang="pt-BR" sz="11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.7140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pt-BR" sz="11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(28) 99955-0944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pt-BR" sz="1100" b="1" dirty="0" smtClean="0">
                <a:latin typeface="Arial" pitchFamily="34" charset="0"/>
                <a:cs typeface="Arial" pitchFamily="34" charset="0"/>
              </a:rPr>
              <a:t>matheus_mauricio@hotmail.com</a:t>
            </a:r>
            <a:endParaRPr kumimoji="0" lang="pt-BR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3" descr="C:\Users\Matheus\Desktop\fb_icon_325x32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836712"/>
            <a:ext cx="144016" cy="144016"/>
          </a:xfrm>
          <a:prstGeom prst="rect">
            <a:avLst/>
          </a:prstGeom>
          <a:noFill/>
        </p:spPr>
      </p:pic>
      <p:pic>
        <p:nvPicPr>
          <p:cNvPr id="7" name="Picture 5" descr="Resultado de imagem para whatsapp 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33948" y="1052736"/>
            <a:ext cx="217772" cy="223189"/>
          </a:xfrm>
          <a:prstGeom prst="rect">
            <a:avLst/>
          </a:prstGeom>
          <a:noFill/>
        </p:spPr>
      </p:pic>
      <p:pic>
        <p:nvPicPr>
          <p:cNvPr id="8" name="Picture 9" descr="Resultado de imagem para email 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35696" y="1340768"/>
            <a:ext cx="144016" cy="144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IMAGENS DO PROTÓTIPO (CONTINUAÇÃO)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074" name="Picture 2" descr="C:\Users\Matheus\Desktop\Screenshot_20170821-11542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500175"/>
            <a:ext cx="2912400" cy="4959171"/>
          </a:xfrm>
          <a:prstGeom prst="rect">
            <a:avLst/>
          </a:prstGeom>
          <a:noFill/>
        </p:spPr>
      </p:pic>
      <p:pic>
        <p:nvPicPr>
          <p:cNvPr id="3075" name="Picture 3" descr="C:\Users\Matheus\Desktop\Screenshot_20170821-11555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1500175"/>
            <a:ext cx="2912400" cy="49672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Matheus\Desktop\índi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4788141"/>
            <a:ext cx="3635524" cy="206986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Perguntas Principais</a:t>
            </a:r>
            <a:endParaRPr lang="pt-BR" sz="4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Com o uso desse aplicativo, o número de demandas à Ouvidoria vai aumentar?</a:t>
            </a:r>
          </a:p>
          <a:p>
            <a:pPr algn="just"/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Com o uso desse aplicativo, o número de demandas resolvidas vai aumentar?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Dúvidas?</a:t>
            </a:r>
            <a:endParaRPr lang="pt-BR" sz="4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1507" name="Picture 3" descr="C:\Users\Matheus\Desktop\duvidas-sobre-monografia-ou-tcc-arti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700808"/>
            <a:ext cx="4896544" cy="36724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67544" y="6165304"/>
            <a:ext cx="7899648" cy="8926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Fonte: Autor e imagens retiradas da internet para fins didáticos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Algumas Pastas\Sistemas de Informação\TCC\Outros\fluxo_generico_ouvidori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42853"/>
            <a:ext cx="7387760" cy="59341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sultado de imagem para população pedindo mais seguranç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484786"/>
            <a:ext cx="4464496" cy="2507559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Escolha do Tema</a:t>
            </a:r>
            <a:endParaRPr lang="pt-BR" sz="4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83568" y="6209928"/>
            <a:ext cx="7467600" cy="6480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	Fonte: Imagens retiradas da internet para fins didáticos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Resultado de imagem para buracos no asfalt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3861048"/>
            <a:ext cx="3829706" cy="2376264"/>
          </a:xfrm>
          <a:prstGeom prst="rect">
            <a:avLst/>
          </a:prstGeom>
          <a:noFill/>
        </p:spPr>
      </p:pic>
      <p:pic>
        <p:nvPicPr>
          <p:cNvPr id="3076" name="Picture 4" descr="Resultado de imagem para semáforo com defeit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8" y="1484784"/>
            <a:ext cx="3166429" cy="2376264"/>
          </a:xfrm>
          <a:prstGeom prst="rect">
            <a:avLst/>
          </a:prstGeom>
          <a:noFill/>
        </p:spPr>
      </p:pic>
      <p:pic>
        <p:nvPicPr>
          <p:cNvPr id="3080" name="Picture 8" descr="Resultado de imagem para população usando celula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88025" y="3645024"/>
            <a:ext cx="3960440" cy="26360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Objetivo Geral</a:t>
            </a:r>
            <a:endParaRPr lang="pt-BR" sz="4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Desenvolvimento de um aplicativo para 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Android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 que facilite a comunicação entre o cidadão e a Ouvidoria Pública.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Matheus\Documents\GitHub\TCC\Outros\índi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3140968"/>
            <a:ext cx="4608512" cy="36484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Objetivos Específicos</a:t>
            </a:r>
            <a:endParaRPr lang="pt-BR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Testar as funcionalidades e aceitação deste aplicativo junto à comunidade;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2" name="Picture 4" descr="Resultado de imagem para aprovaçã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140969"/>
            <a:ext cx="5606058" cy="29996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Objetivos Específicos</a:t>
            </a:r>
            <a:endParaRPr lang="pt-BR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Avaliar através de questionários com métodos  quantitativos, o nível de aceitação do aplicativo junto à comunidade.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5" descr="C:\Users\Matheus\Desktop\1questionari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3501009"/>
            <a:ext cx="27432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8" name="Picture 6" descr="C:\Users\Matheus\Desktop\tuning-banco-de-dado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90" y="4221088"/>
            <a:ext cx="2720913" cy="2376264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Metodologia</a:t>
            </a:r>
            <a:endParaRPr lang="pt-BR" sz="4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Questionário (vide anexo)</a:t>
            </a:r>
          </a:p>
          <a:p>
            <a:pPr lvl="1"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Pesquisa 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in loco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com público específico</a:t>
            </a:r>
            <a:endParaRPr lang="pt-BR" sz="2400" i="1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Perguntas </a:t>
            </a:r>
          </a:p>
          <a:p>
            <a:pPr lvl="1" algn="just"/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Tecnologias utilizadas</a:t>
            </a:r>
          </a:p>
          <a:p>
            <a:pPr lvl="1" algn="just"/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Android</a:t>
            </a: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Web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Service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(JSON)</a:t>
            </a:r>
          </a:p>
          <a:p>
            <a:pPr lvl="1"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Banco de Dados (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MySQL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Fonte: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Kantar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World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Panel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C:\Users\Matheus\Desktop\estatiscas_smartphon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764705"/>
            <a:ext cx="7344816" cy="49130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IMAGENS DO PROTÓTIPO</a:t>
            </a:r>
            <a:endParaRPr lang="pt-BR" sz="4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1" name="Picture 3" descr="C:\Users\Matheus\Desktop\Screenshot_20170821-115240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214414" y="1500174"/>
            <a:ext cx="2912400" cy="4967259"/>
          </a:xfrm>
          <a:prstGeom prst="rect">
            <a:avLst/>
          </a:prstGeom>
          <a:noFill/>
        </p:spPr>
      </p:pic>
      <p:pic>
        <p:nvPicPr>
          <p:cNvPr id="2052" name="Picture 4" descr="C:\Users\Matheus\Desktop\Screenshot_20170821-11535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1500174"/>
            <a:ext cx="2912979" cy="50006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1221</TotalTime>
  <Words>179</Words>
  <Application>Microsoft Office PowerPoint</Application>
  <PresentationFormat>Apresentação na tela (4:3)</PresentationFormat>
  <Paragraphs>49</Paragraphs>
  <Slides>12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Balcão Envidraçado</vt:lpstr>
      <vt:lpstr>Ouve Fácil </vt:lpstr>
      <vt:lpstr>Slide 2</vt:lpstr>
      <vt:lpstr>Escolha do Tema</vt:lpstr>
      <vt:lpstr>Objetivo Geral</vt:lpstr>
      <vt:lpstr>Objetivos Específicos</vt:lpstr>
      <vt:lpstr>Objetivos Específicos</vt:lpstr>
      <vt:lpstr>Metodologia</vt:lpstr>
      <vt:lpstr>Slide 8</vt:lpstr>
      <vt:lpstr>IMAGENS DO PROTÓTIPO</vt:lpstr>
      <vt:lpstr>IMAGENS DO PROTÓTIPO (CONTINUAÇÃO)</vt:lpstr>
      <vt:lpstr>Perguntas Principais</vt:lpstr>
      <vt:lpstr>Dúvidas?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Ouve Fácil – O Aplicativo amigo do cidadão</dc:title>
  <dc:creator>Matheus Mauricio</dc:creator>
  <cp:lastModifiedBy>Matheus Mauricio</cp:lastModifiedBy>
  <cp:revision>80</cp:revision>
  <dcterms:created xsi:type="dcterms:W3CDTF">2017-05-12T03:59:44Z</dcterms:created>
  <dcterms:modified xsi:type="dcterms:W3CDTF">2017-08-21T20:43:15Z</dcterms:modified>
</cp:coreProperties>
</file>