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8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27" autoAdjust="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55F1-01A5-4A90-AD34-1B41F1C18094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96ECB-1121-49EC-81BC-EF8E1F06EDB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3054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5414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87408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4039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7746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96ECB-1121-49EC-81BC-EF8E1F06EDBC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2849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5E7BBF4-83E0-4889-B49C-F05DC353EE8F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5E7BBF4-83E0-4889-B49C-F05DC353EE8F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BBF4-83E0-4889-B49C-F05DC353EE8F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5E7BBF4-83E0-4889-B49C-F05DC353EE8F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5E7BBF4-83E0-4889-B49C-F05DC353EE8F}" type="datetimeFigureOut">
              <a:rPr lang="pt-BR" smtClean="0"/>
              <a:pPr/>
              <a:t>15/05/2017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1381DC-3103-4022-B977-E6876C4EEE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55776" y="1628800"/>
            <a:ext cx="6172200" cy="1894362"/>
          </a:xfrm>
        </p:spPr>
        <p:txBody>
          <a:bodyPr>
            <a:normAutofit/>
          </a:bodyPr>
          <a:lstStyle/>
          <a:p>
            <a:r>
              <a:rPr lang="pt-BR" sz="6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Ouve Fácil </a:t>
            </a:r>
            <a:endParaRPr lang="pt-BR" sz="6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27784" y="4581128"/>
            <a:ext cx="6172200" cy="1371600"/>
          </a:xfrm>
        </p:spPr>
        <p:txBody>
          <a:bodyPr>
            <a:noAutofit/>
          </a:bodyPr>
          <a:lstStyle/>
          <a:p>
            <a:r>
              <a:rPr lang="pt-B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 APLICATIVO PARA IDENTIFICAÇÃO DE PROBLEMAS DE INFRAESTRUTURA, SAÚDE E SEGURANÇA EM UMA CIDADE</a:t>
            </a:r>
            <a:endParaRPr lang="pt-B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3" name="Picture 3" descr="C:\Users\Matheus\Desktop\ifes_cachoeiro_simplificado_bord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5089" y="0"/>
            <a:ext cx="2978911" cy="1700808"/>
          </a:xfrm>
          <a:prstGeom prst="rect">
            <a:avLst/>
          </a:prstGeom>
          <a:noFill/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979712" y="476672"/>
            <a:ext cx="7467600" cy="129614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Matheus Mauricio de Souza Araujo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facebook.com/</a:t>
            </a:r>
            <a:r>
              <a:rPr kumimoji="0" lang="pt-BR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matheus</a:t>
            </a: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</a:t>
            </a:r>
            <a:r>
              <a:rPr kumimoji="0" lang="pt-BR" sz="11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araujo</a:t>
            </a: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.7140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(28) 99955-0944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pt-BR" sz="1100" b="1" dirty="0" smtClean="0">
                <a:latin typeface="Arial" pitchFamily="34" charset="0"/>
                <a:cs typeface="Arial" pitchFamily="34" charset="0"/>
              </a:rPr>
              <a:t>matheus_mauricio@hotmail.com</a:t>
            </a:r>
            <a:endParaRPr kumimoji="0" lang="pt-BR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Matheus\Desktop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788140"/>
            <a:ext cx="3635524" cy="206986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Perguntas Principais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Com o uso desse aplicativo, o número de demandas à Ouvidoria vai aumentar?</a:t>
            </a:r>
          </a:p>
          <a:p>
            <a:pPr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Com o uso desse aplicativo, o número de demandas resolvidas vai aumentar?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Dúvidas?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1507" name="Picture 3" descr="C:\Users\Matheus\Desktop\duvidas-sobre-monografia-ou-tcc-arti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700808"/>
            <a:ext cx="4896544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Contato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7467600" cy="4873752"/>
          </a:xfrm>
        </p:spPr>
        <p:txBody>
          <a:bodyPr/>
          <a:lstStyle/>
          <a:p>
            <a:pPr algn="ctr">
              <a:buNone/>
            </a:pP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Matheus Mauricio de Souza Araujo</a:t>
            </a:r>
          </a:p>
          <a:p>
            <a:pPr>
              <a:buNone/>
            </a:pP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facebook.com/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matheus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araujo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.7140</a:t>
            </a: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(28) 99955-0944</a:t>
            </a: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matheus_mauricio@hotmail.com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 descr="C:\Users\Matheus\Desktop\fb_icon_325x3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263550" cy="263550"/>
          </a:xfrm>
          <a:prstGeom prst="rect">
            <a:avLst/>
          </a:prstGeom>
          <a:noFill/>
        </p:spPr>
      </p:pic>
      <p:pic>
        <p:nvPicPr>
          <p:cNvPr id="2053" name="Picture 5" descr="Resultado de imagem para whatsapp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996952"/>
            <a:ext cx="351301" cy="360040"/>
          </a:xfrm>
          <a:prstGeom prst="rect">
            <a:avLst/>
          </a:prstGeom>
          <a:noFill/>
        </p:spPr>
      </p:pic>
      <p:pic>
        <p:nvPicPr>
          <p:cNvPr id="2057" name="Picture 9" descr="Resultado de imagem para email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501008"/>
            <a:ext cx="288032" cy="288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atheus\Documents\GitHub\TCC\TCC\imagens\fluxo_generico_ouvidori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0"/>
            <a:ext cx="8064896" cy="647805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7544" y="6165304"/>
            <a:ext cx="7899648" cy="8926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Fonte: Autor e imagens retiradas da internet para fins didáticos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sultado de imagem para população pedindo mais seguranç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484784"/>
            <a:ext cx="4464496" cy="2507559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Escolha do Tema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83568" y="6209928"/>
            <a:ext cx="7467600" cy="648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	Fonte: Imagens retiradas da internet para fins didáticos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Resultado de imagem para buracos no asfalt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3861048"/>
            <a:ext cx="3829706" cy="2376264"/>
          </a:xfrm>
          <a:prstGeom prst="rect">
            <a:avLst/>
          </a:prstGeom>
          <a:noFill/>
        </p:spPr>
      </p:pic>
      <p:pic>
        <p:nvPicPr>
          <p:cNvPr id="3076" name="Picture 4" descr="Resultado de imagem para semáforo com defeit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484784"/>
            <a:ext cx="3166429" cy="2376264"/>
          </a:xfrm>
          <a:prstGeom prst="rect">
            <a:avLst/>
          </a:prstGeom>
          <a:noFill/>
        </p:spPr>
      </p:pic>
      <p:pic>
        <p:nvPicPr>
          <p:cNvPr id="3080" name="Picture 8" descr="Resultado de imagem para população usando celular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5" y="3645024"/>
            <a:ext cx="3960440" cy="26360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 Geral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Desenvolvimento de um aplicativo para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que facilite a comunicação entre o cidadão e a Ouvidoria Pública.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Matheus\Documents\GitHub\TCC\Outros\índic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3140968"/>
            <a:ext cx="4608512" cy="3648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Gerar um aplicativo para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Android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que facilite a comunicação entre a Ouvidoria e o cidadão;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Resultado de imagem para androi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3284984"/>
            <a:ext cx="2880320" cy="28803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Testar as funcionalidades e aceitação deste aplicativo junto à comunidade;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Resultado de imagem para aprovaçã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3140968"/>
            <a:ext cx="5606058" cy="29996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Objetivos Específicos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Avaliar através de questionários com métodos  quantitativos, o nível de aceitação do aplicativo junto à comunidade.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 descr="C:\Users\Matheus\Desktop\1questionar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3501008"/>
            <a:ext cx="27432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C:\Users\Matheus\Desktop\tuning-banco-de-dad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4221088"/>
            <a:ext cx="2720913" cy="2376264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Metodologia</a:t>
            </a:r>
            <a:endParaRPr lang="pt-BR" sz="4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Questionário (vide anexo)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Pesquisa </a:t>
            </a:r>
            <a:r>
              <a:rPr lang="pt-BR" sz="2400" i="1" dirty="0" smtClean="0">
                <a:latin typeface="Arial" pitchFamily="34" charset="0"/>
                <a:cs typeface="Arial" pitchFamily="34" charset="0"/>
              </a:rPr>
              <a:t>in loco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com público específico</a:t>
            </a:r>
            <a:endParaRPr lang="pt-BR" sz="2400" i="1" dirty="0" smtClean="0">
              <a:latin typeface="Arial" pitchFamily="34" charset="0"/>
              <a:cs typeface="Arial" pitchFamily="34" charset="0"/>
            </a:endParaRP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Perguntas </a:t>
            </a:r>
          </a:p>
          <a:p>
            <a:pPr lvl="1" algn="just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Tecnologias utilizadas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Web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Service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(JSON)</a:t>
            </a:r>
          </a:p>
          <a:p>
            <a:pPr lvl="1" algn="just"/>
            <a:r>
              <a:rPr lang="pt-BR" sz="2400" dirty="0" smtClean="0">
                <a:latin typeface="Arial" pitchFamily="34" charset="0"/>
                <a:cs typeface="Arial" pitchFamily="34" charset="0"/>
              </a:rPr>
              <a:t>Banco de Dados (MySQL)</a:t>
            </a:r>
          </a:p>
          <a:p>
            <a:pPr lvl="1" algn="just"/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Android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>
              <a:buNone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Fonte: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Kantar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World </a:t>
            </a:r>
            <a:r>
              <a:rPr lang="pt-BR" sz="2000" dirty="0" err="1" smtClean="0">
                <a:latin typeface="Arial" pitchFamily="34" charset="0"/>
                <a:cs typeface="Arial" pitchFamily="34" charset="0"/>
              </a:rPr>
              <a:t>Panel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:\Users\Matheus\Desktop\estatiscas_smartphon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764704"/>
            <a:ext cx="7344816" cy="49130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872</TotalTime>
  <Words>195</Words>
  <Application>Microsoft Office PowerPoint</Application>
  <PresentationFormat>Apresentação na tela (4:3)</PresentationFormat>
  <Paragraphs>53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Balcão Envidraçado</vt:lpstr>
      <vt:lpstr>Ouve Fácil </vt:lpstr>
      <vt:lpstr>Slide 2</vt:lpstr>
      <vt:lpstr>Escolha do Tema</vt:lpstr>
      <vt:lpstr>Objetivo Geral</vt:lpstr>
      <vt:lpstr>Objetivos Específicos</vt:lpstr>
      <vt:lpstr>Objetivos Específicos</vt:lpstr>
      <vt:lpstr>Objetivos Específicos</vt:lpstr>
      <vt:lpstr>Metodologia</vt:lpstr>
      <vt:lpstr>Slide 9</vt:lpstr>
      <vt:lpstr>Perguntas Principais</vt:lpstr>
      <vt:lpstr>Dúvidas?</vt:lpstr>
      <vt:lpstr>Contato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Ouve Fácil – O Aplicativo amigo do cidadão</dc:title>
  <dc:creator>Matheus Mauricio</dc:creator>
  <cp:lastModifiedBy>Matheus Mauricio</cp:lastModifiedBy>
  <cp:revision>57</cp:revision>
  <dcterms:created xsi:type="dcterms:W3CDTF">2017-05-12T03:59:44Z</dcterms:created>
  <dcterms:modified xsi:type="dcterms:W3CDTF">2017-05-15T14:31:24Z</dcterms:modified>
</cp:coreProperties>
</file>