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7" autoAdjust="0"/>
  </p:normalViewPr>
  <p:slideViewPr>
    <p:cSldViewPr>
      <p:cViewPr>
        <p:scale>
          <a:sx n="70" d="100"/>
          <a:sy n="70" d="100"/>
        </p:scale>
        <p:origin x="-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541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Juntar as</a:t>
            </a:r>
            <a:r>
              <a:rPr lang="pt-BR" baseline="0" dirty="0" smtClean="0"/>
              <a:t> imagens e organizá-las</a:t>
            </a:r>
          </a:p>
          <a:p>
            <a:r>
              <a:rPr lang="pt-BR" baseline="0" dirty="0" smtClean="0"/>
              <a:t>Fonte: Retiradas da internet para fins didáticos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874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</a:t>
            </a:r>
            <a:r>
              <a:rPr lang="pt-BR" baseline="0" dirty="0" smtClean="0"/>
              <a:t> o texto com o objetivo geral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Trocar as imagens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403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Colocar</a:t>
            </a:r>
            <a:r>
              <a:rPr lang="pt-BR" baseline="0" dirty="0" smtClean="0"/>
              <a:t> o texto com o objetivo específicos</a:t>
            </a:r>
            <a:endParaRPr lang="pt-BR" dirty="0" smtClean="0"/>
          </a:p>
          <a:p>
            <a:r>
              <a:rPr lang="pt-BR" dirty="0" smtClean="0"/>
              <a:t>Colocar</a:t>
            </a:r>
            <a:r>
              <a:rPr lang="pt-BR" baseline="0" dirty="0" smtClean="0"/>
              <a:t> cada objetivo em um slide</a:t>
            </a:r>
          </a:p>
          <a:p>
            <a:r>
              <a:rPr lang="pt-BR" baseline="0" dirty="0" smtClean="0"/>
              <a:t>Trocar imagem de testes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74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 as perguntas em</a:t>
            </a:r>
            <a:r>
              <a:rPr lang="pt-BR" baseline="0" dirty="0" smtClean="0"/>
              <a:t> destaque.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13/05/2017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Comic Sans MS" pitchFamily="66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581128"/>
            <a:ext cx="6172200" cy="1371600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Comic Sans MS" pitchFamily="66" charset="0"/>
              </a:rPr>
              <a:t>UM APLICATIVO PARA IDENTIFICAÇÃO DE PROBLEMAS DE INFRAESTRUTURA, SAÚDE E SEGURANÇA EM UMA CIDADE</a:t>
            </a:r>
            <a:endParaRPr lang="pt-BR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089" y="0"/>
            <a:ext cx="2978911" cy="1700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lgumas Pastas\Sistemas de Informação\TCC\TCC\imagens\fluxo_generico_ouvido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0"/>
            <a:ext cx="8064896" cy="647805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Comic Sans MS" pitchFamily="66" charset="0"/>
              </a:rPr>
              <a:t>Fonte: Autor e imagens retiradas da internet para fins didáticos</a:t>
            </a:r>
            <a:endParaRPr lang="pt-BR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Comic Sans MS" pitchFamily="66" charset="0"/>
              </a:rPr>
              <a:t>	Fonte: Imagens retiradas da internet para fins didáticos</a:t>
            </a:r>
            <a:endParaRPr lang="pt-BR" sz="2000" dirty="0">
              <a:latin typeface="Comic Sans MS" pitchFamily="66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Comic Sans MS" pitchFamily="66" charset="0"/>
              </a:rPr>
              <a:t>Desenvolvimento de um aplicativo para </a:t>
            </a:r>
            <a:r>
              <a:rPr lang="pt-BR" sz="3200" dirty="0" err="1" smtClean="0">
                <a:latin typeface="Comic Sans MS" pitchFamily="66" charset="0"/>
              </a:rPr>
              <a:t>Android</a:t>
            </a:r>
            <a:r>
              <a:rPr lang="pt-BR" sz="3200" dirty="0" smtClean="0">
                <a:latin typeface="Comic Sans MS" pitchFamily="66" charset="0"/>
              </a:rPr>
              <a:t> que facilite a comunicação entre o cidadão e a Ouvidoria Pública.</a:t>
            </a:r>
            <a:endParaRPr lang="pt-BR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Objetivos Específicos</a:t>
            </a:r>
            <a:endParaRPr lang="pt-BR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Comic Sans MS" pitchFamily="66" charset="0"/>
              </a:rPr>
              <a:t>Gerar um aplicativo para </a:t>
            </a:r>
            <a:r>
              <a:rPr lang="pt-BR" sz="3200" dirty="0" err="1" smtClean="0">
                <a:latin typeface="Comic Sans MS" pitchFamily="66" charset="0"/>
              </a:rPr>
              <a:t>Android</a:t>
            </a:r>
            <a:r>
              <a:rPr lang="pt-BR" sz="3200" dirty="0" smtClean="0">
                <a:latin typeface="Comic Sans MS" pitchFamily="66" charset="0"/>
              </a:rPr>
              <a:t> </a:t>
            </a:r>
            <a:r>
              <a:rPr lang="pt-BR" sz="3200" smtClean="0">
                <a:latin typeface="Comic Sans MS" pitchFamily="66" charset="0"/>
              </a:rPr>
              <a:t>que facilite </a:t>
            </a:r>
            <a:r>
              <a:rPr lang="pt-BR" sz="3200" dirty="0" smtClean="0">
                <a:latin typeface="Comic Sans MS" pitchFamily="66" charset="0"/>
              </a:rPr>
              <a:t>a comunicação entre a Ouvidoria e o cidadão;</a:t>
            </a:r>
            <a:endParaRPr lang="pt-BR" sz="3200" dirty="0">
              <a:latin typeface="Comic Sans MS" pitchFamily="66" charset="0"/>
            </a:endParaRPr>
          </a:p>
        </p:txBody>
      </p:sp>
      <p:pic>
        <p:nvPicPr>
          <p:cNvPr id="19458" name="Picture 2" descr="Resultado de imagem para 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84984"/>
            <a:ext cx="2880320" cy="2880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Objetivos Específicos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Comic Sans MS" pitchFamily="66" charset="0"/>
              </a:rPr>
              <a:t>Testar as funcionalidades e aceitação deste aplicativo junto à comunidade;</a:t>
            </a:r>
            <a:endParaRPr lang="pt-BR" sz="3200" dirty="0">
              <a:latin typeface="Comic Sans MS" pitchFamily="66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5606058" cy="2999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Objetivos Específicos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Comic Sans MS" pitchFamily="66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Comic Sans MS" pitchFamily="66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8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Comic Sans MS" pitchFamily="66" charset="0"/>
              </a:rPr>
              <a:t>Questionário (vide anexo)</a:t>
            </a:r>
            <a:endParaRPr lang="pt-BR" sz="3200" dirty="0" smtClean="0">
              <a:latin typeface="Comic Sans MS" pitchFamily="66" charset="0"/>
            </a:endParaRPr>
          </a:p>
          <a:p>
            <a:pPr lvl="1" algn="just"/>
            <a:r>
              <a:rPr lang="pt-BR" sz="2400" dirty="0" smtClean="0">
                <a:latin typeface="Comic Sans MS" pitchFamily="66" charset="0"/>
              </a:rPr>
              <a:t>Pesquisa </a:t>
            </a:r>
            <a:r>
              <a:rPr lang="pt-BR" sz="2400" i="1" dirty="0" smtClean="0">
                <a:latin typeface="Comic Sans MS" pitchFamily="66" charset="0"/>
              </a:rPr>
              <a:t>in loco</a:t>
            </a:r>
            <a:r>
              <a:rPr lang="pt-BR" sz="2400" dirty="0" smtClean="0">
                <a:latin typeface="Comic Sans MS" pitchFamily="66" charset="0"/>
              </a:rPr>
              <a:t> com público específico</a:t>
            </a:r>
            <a:endParaRPr lang="pt-BR" sz="2400" i="1" dirty="0" smtClean="0">
              <a:latin typeface="Comic Sans MS" pitchFamily="66" charset="0"/>
            </a:endParaRPr>
          </a:p>
          <a:p>
            <a:pPr lvl="1" algn="just"/>
            <a:r>
              <a:rPr lang="pt-BR" sz="2400" dirty="0" smtClean="0">
                <a:latin typeface="Comic Sans MS" pitchFamily="66" charset="0"/>
              </a:rPr>
              <a:t>Perguntas </a:t>
            </a:r>
          </a:p>
          <a:p>
            <a:pPr lvl="1" algn="just"/>
            <a:endParaRPr lang="pt-BR" sz="3200" dirty="0" smtClean="0">
              <a:latin typeface="Comic Sans MS" pitchFamily="66" charset="0"/>
            </a:endParaRPr>
          </a:p>
          <a:p>
            <a:pPr algn="just"/>
            <a:r>
              <a:rPr lang="pt-BR" sz="3200" dirty="0" smtClean="0">
                <a:latin typeface="Comic Sans MS" pitchFamily="66" charset="0"/>
              </a:rPr>
              <a:t>Tecnologias utilizadas</a:t>
            </a:r>
          </a:p>
          <a:p>
            <a:pPr lvl="1" algn="just"/>
            <a:r>
              <a:rPr lang="pt-BR" sz="2400" dirty="0" smtClean="0">
                <a:latin typeface="Comic Sans MS" pitchFamily="66" charset="0"/>
              </a:rPr>
              <a:t>Web </a:t>
            </a:r>
            <a:r>
              <a:rPr lang="pt-BR" sz="2400" dirty="0" err="1" smtClean="0">
                <a:latin typeface="Comic Sans MS" pitchFamily="66" charset="0"/>
              </a:rPr>
              <a:t>Service</a:t>
            </a:r>
            <a:r>
              <a:rPr lang="pt-BR" sz="2400" dirty="0" smtClean="0">
                <a:latin typeface="Comic Sans MS" pitchFamily="66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Comic Sans MS" pitchFamily="66" charset="0"/>
              </a:rPr>
              <a:t>Banco de Dados (MySQL)</a:t>
            </a:r>
          </a:p>
          <a:p>
            <a:pPr lvl="1" algn="just"/>
            <a:r>
              <a:rPr lang="pt-BR" sz="2400" dirty="0" err="1" smtClean="0">
                <a:latin typeface="Comic Sans MS" pitchFamily="66" charset="0"/>
              </a:rPr>
              <a:t>Android</a:t>
            </a:r>
            <a:endParaRPr lang="pt-BR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0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Comic Sans MS" pitchFamily="66" charset="0"/>
              </a:rPr>
              <a:t>Pergunta Principal</a:t>
            </a:r>
            <a:endParaRPr lang="pt-BR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Comic Sans MS" pitchFamily="66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Comic Sans MS" pitchFamily="66" charset="0"/>
            </a:endParaRPr>
          </a:p>
          <a:p>
            <a:pPr algn="just"/>
            <a:r>
              <a:rPr lang="pt-BR" sz="3200" dirty="0" smtClean="0">
                <a:latin typeface="Comic Sans MS" pitchFamily="66" charset="0"/>
              </a:rPr>
              <a:t>Com o uso desse aplicativo, o número de demandas resolvidas vai aumentar?</a:t>
            </a:r>
            <a:endParaRPr lang="pt-BR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658</TotalTime>
  <Words>213</Words>
  <Application>Microsoft Office PowerPoint</Application>
  <PresentationFormat>Apresentação na tela (4:3)</PresentationFormat>
  <Paragraphs>41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Objetivos Específicos</vt:lpstr>
      <vt:lpstr>Metodologia</vt:lpstr>
      <vt:lpstr>Pergunta Principal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37</cp:revision>
  <dcterms:created xsi:type="dcterms:W3CDTF">2017-05-12T03:59:44Z</dcterms:created>
  <dcterms:modified xsi:type="dcterms:W3CDTF">2017-05-13T13:34:54Z</dcterms:modified>
</cp:coreProperties>
</file>