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541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74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3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74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16/05/2017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365104"/>
            <a:ext cx="6172200" cy="1371600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</a:t>
            </a:r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CIDADE</a:t>
            </a:r>
          </a:p>
          <a:p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 Orientador: Flávio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Izo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Contato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facebook.com/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matheus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.7140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(28) 99955-0944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263550" cy="263550"/>
          </a:xfrm>
          <a:prstGeom prst="rect">
            <a:avLst/>
          </a:prstGeom>
          <a:noFill/>
        </p:spPr>
      </p:pic>
      <p:pic>
        <p:nvPicPr>
          <p:cNvPr id="2053" name="Picture 5" descr="Resultado de imagem para whatsapp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351301" cy="360040"/>
          </a:xfrm>
          <a:prstGeom prst="rect">
            <a:avLst/>
          </a:prstGeom>
          <a:noFill/>
        </p:spPr>
      </p:pic>
      <p:pic>
        <p:nvPicPr>
          <p:cNvPr id="2057" name="Picture 9" descr="Resultado de imagem para email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heus\Documents\GitHub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Gerar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a Ouvidoria e o cidadão;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Resultado de imagem para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2880320" cy="2880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utilizadas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(MySQL)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344816" cy="491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873</TotalTime>
  <Words>200</Words>
  <Application>Microsoft Office PowerPoint</Application>
  <PresentationFormat>Apresentação na tela (4:3)</PresentationFormat>
  <Paragraphs>55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Objetivos Específicos</vt:lpstr>
      <vt:lpstr>Metodologia</vt:lpstr>
      <vt:lpstr>Slide 9</vt:lpstr>
      <vt:lpstr>Perguntas Principais</vt:lpstr>
      <vt:lpstr>Dúvidas?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58</cp:revision>
  <dcterms:created xsi:type="dcterms:W3CDTF">2017-05-12T03:59:44Z</dcterms:created>
  <dcterms:modified xsi:type="dcterms:W3CDTF">2017-05-17T02:42:59Z</dcterms:modified>
</cp:coreProperties>
</file>