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8" r:id="rId9"/>
    <p:sldId id="270" r:id="rId10"/>
    <p:sldId id="269" r:id="rId11"/>
    <p:sldId id="263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9427" autoAdjust="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55F1-01A5-4A90-AD34-1B41F1C18094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6ECB-1121-49EC-81BC-EF8E1F06EDB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05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541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740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039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84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E7BBF4-83E0-4889-B49C-F05DC353EE8F}" type="datetimeFigureOut">
              <a:rPr lang="pt-BR" smtClean="0"/>
              <a:pPr/>
              <a:t>11/07/2017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1628800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Ouve Fácil </a:t>
            </a:r>
            <a:endParaRPr lang="pt-BR" sz="6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4365104"/>
            <a:ext cx="6172200" cy="1371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 APLICATIVO PARA IDENTIFICAÇÃO DE PROBLEMAS DE INFRAESTRUTURA, SAÚDE E SEGURANÇA EM UMA CIDADE</a:t>
            </a:r>
          </a:p>
          <a:p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Professor Orientador: Flávio </a:t>
            </a:r>
            <a:r>
              <a:rPr lang="pt-B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Izo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 descr="C:\Users\Matheus\Desktop\ifes_cachoeiro_simplificado_bor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089" y="0"/>
            <a:ext cx="2978911" cy="1700808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979712" y="476672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facebook.com/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araujo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.7140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(28) 99955-0944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pt-BR" sz="1100" b="1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Matheus\Desktop\fb_icon_325x3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836712"/>
            <a:ext cx="144016" cy="144016"/>
          </a:xfrm>
          <a:prstGeom prst="rect">
            <a:avLst/>
          </a:prstGeom>
          <a:noFill/>
        </p:spPr>
      </p:pic>
      <p:pic>
        <p:nvPicPr>
          <p:cNvPr id="7" name="Picture 5" descr="Resultado de imagem para whatsapp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948" y="1052736"/>
            <a:ext cx="217772" cy="223189"/>
          </a:xfrm>
          <a:prstGeom prst="rect">
            <a:avLst/>
          </a:prstGeom>
          <a:noFill/>
        </p:spPr>
      </p:pic>
      <p:pic>
        <p:nvPicPr>
          <p:cNvPr id="8" name="Picture 9" descr="Resultado de imagem para email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1340768"/>
            <a:ext cx="144016" cy="144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IMAGENS DO PROTÓTIPO (CONTINUAÇÃO)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Matheus\Desktop\Screenshot_20170702-1911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655802"/>
            <a:ext cx="2808313" cy="4797534"/>
          </a:xfrm>
          <a:prstGeom prst="rect">
            <a:avLst/>
          </a:prstGeom>
          <a:noFill/>
        </p:spPr>
      </p:pic>
      <p:pic>
        <p:nvPicPr>
          <p:cNvPr id="2051" name="Picture 3" descr="C:\Users\Matheus\Desktop\Screenshot_20170702-1911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628800"/>
            <a:ext cx="2808312" cy="4805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heus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88140"/>
            <a:ext cx="3635524" cy="20698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Perguntas Principais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à Ouvidoria vai aumentar?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resolvidas vai aumentar?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Dúvidas?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7" name="Picture 3" descr="C:\Users\Matheus\Desktop\duvidas-sobre-monografia-ou-tcc-art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theus\Documents\GitHub\TCC\TCC\imagens\fluxo_generico_ouvidor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0"/>
            <a:ext cx="8064896" cy="647805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6165304"/>
            <a:ext cx="7899648" cy="892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Autor e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população pedindo mais seguranç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464496" cy="25075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Escolha do Tema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6209928"/>
            <a:ext cx="7467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	Fonte: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Resultado de imagem para buracos no asfal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3829706" cy="2376264"/>
          </a:xfrm>
          <a:prstGeom prst="rect">
            <a:avLst/>
          </a:prstGeom>
          <a:noFill/>
        </p:spPr>
      </p:pic>
      <p:pic>
        <p:nvPicPr>
          <p:cNvPr id="3076" name="Picture 4" descr="Resultado de imagem para semáforo com defe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84784"/>
            <a:ext cx="3166429" cy="2376264"/>
          </a:xfrm>
          <a:prstGeom prst="rect">
            <a:avLst/>
          </a:prstGeom>
          <a:noFill/>
        </p:spPr>
      </p:pic>
      <p:pic>
        <p:nvPicPr>
          <p:cNvPr id="3080" name="Picture 8" descr="Resultado de imagem para população usando cel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5" y="3645024"/>
            <a:ext cx="3960440" cy="263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 Geral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Desenvolvimento de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o cidadão e a Ouvidoria Pública.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atheus\Documents\GitHub\TCC\Outros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140968"/>
            <a:ext cx="4608512" cy="3648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Testar as funcionalidades e aceitação deste aplicativo junto à comunidade;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Resultado de imagem para aprova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5606058" cy="2999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através de questionários com métodos  quantitativos, o nível de aceitação do aplicativo junto à comunidade.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Matheus\Desktop\1questio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01008"/>
            <a:ext cx="27432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C:\Users\Matheus\Desktop\tuning-banco-de-d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221088"/>
            <a:ext cx="2720913" cy="23762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Questionário (vide anexo)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Pesquisa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in loco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com público específico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Perguntas </a:t>
            </a:r>
          </a:p>
          <a:p>
            <a:pPr lvl="1"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Tecnologias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utilizadas</a:t>
            </a:r>
          </a:p>
          <a:p>
            <a:pPr lvl="1" algn="just"/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Android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(JSON)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Banco de Dados (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Kantar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Panel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Matheus\Desktop\estatiscas_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344816" cy="4913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IMAGENS DO PROTÓTIPO</a:t>
            </a:r>
            <a:endParaRPr lang="pt-BR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38" name="Picture 14" descr="C:\Users\Matheus\Desktop\Screenshot_20170702-1909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556792"/>
            <a:ext cx="2898557" cy="4943650"/>
          </a:xfrm>
          <a:prstGeom prst="rect">
            <a:avLst/>
          </a:prstGeom>
          <a:noFill/>
        </p:spPr>
      </p:pic>
      <p:pic>
        <p:nvPicPr>
          <p:cNvPr id="1039" name="Picture 15" descr="C:\Users\Matheus\Desktop\Screenshot_20170702-1907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2887695" cy="4941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1048</TotalTime>
  <Words>179</Words>
  <Application>Microsoft Office PowerPoint</Application>
  <PresentationFormat>Apresentação na tela (4:3)</PresentationFormat>
  <Paragraphs>49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Balcão Envidraçado</vt:lpstr>
      <vt:lpstr>Ouve Fácil </vt:lpstr>
      <vt:lpstr>Slide 2</vt:lpstr>
      <vt:lpstr>Escolha do Tema</vt:lpstr>
      <vt:lpstr>Objetivo Geral</vt:lpstr>
      <vt:lpstr>Objetivos Específicos</vt:lpstr>
      <vt:lpstr>Objetivos Específicos</vt:lpstr>
      <vt:lpstr>Metodologia</vt:lpstr>
      <vt:lpstr>Slide 8</vt:lpstr>
      <vt:lpstr>IMAGENS DO PROTÓTIPO</vt:lpstr>
      <vt:lpstr>IMAGENS DO PROTÓTIPO (CONTINUAÇÃO)</vt:lpstr>
      <vt:lpstr>Perguntas Principais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Ouve Fácil – O Aplicativo amigo do cidadão</dc:title>
  <dc:creator>Matheus Mauricio</dc:creator>
  <cp:lastModifiedBy>Matheus Mauricio</cp:lastModifiedBy>
  <cp:revision>71</cp:revision>
  <dcterms:created xsi:type="dcterms:W3CDTF">2017-05-12T03:59:44Z</dcterms:created>
  <dcterms:modified xsi:type="dcterms:W3CDTF">2017-07-11T18:39:58Z</dcterms:modified>
</cp:coreProperties>
</file>