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aramond"/>
      <p:regular r:id="rId44"/>
      <p:bold r:id="rId45"/>
      <p:italic r:id="rId46"/>
      <p:boldItalic r:id="rId47"/>
    </p:embeddedFont>
    <p:embeddedFont>
      <p:font typeface="Tahoma"/>
      <p:regular r:id="rId48"/>
      <p:bold r:id="rId49"/>
    </p:embeddedFont>
    <p:embeddedFont>
      <p:font typeface="Lustria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gXtmGLpEQZR3dyymfNhchb0KSd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Garamond-regular.fntdata"/><Relationship Id="rId43" Type="http://schemas.openxmlformats.org/officeDocument/2006/relationships/slide" Target="slides/slide38.xml"/><Relationship Id="rId46" Type="http://schemas.openxmlformats.org/officeDocument/2006/relationships/font" Target="fonts/Garamond-italic.fntdata"/><Relationship Id="rId45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ahoma-regular.fntdata"/><Relationship Id="rId47" Type="http://schemas.openxmlformats.org/officeDocument/2006/relationships/font" Target="fonts/Garamond-boldItalic.fntdata"/><Relationship Id="rId4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Lustri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Me. Fernando Roberto Proença</a:t>
            </a:r>
            <a:endParaRPr/>
          </a:p>
        </p:txBody>
      </p:sp>
      <p:sp>
        <p:nvSpPr>
          <p:cNvPr id="79" name="Google Shape;79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/>
        </p:nvSpPr>
        <p:spPr>
          <a:xfrm>
            <a:off x="1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@ Rafael Prikladnicki</a:t>
            </a:r>
            <a:endParaRPr/>
          </a:p>
        </p:txBody>
      </p:sp>
      <p:sp>
        <p:nvSpPr>
          <p:cNvPr id="205" name="Google Shape;205;p10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0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Fernando Roberto Proença</a:t>
            </a:r>
            <a:endParaRPr/>
          </a:p>
        </p:txBody>
      </p:sp>
      <p:sp>
        <p:nvSpPr>
          <p:cNvPr id="210" name="Google Shape;210;p1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Me. Fernando Roberto Proença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Me. Fernando Roberto Proença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0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7763" y="685800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Fernando Roberto Proença</a:t>
            </a:r>
            <a:endParaRPr/>
          </a:p>
        </p:txBody>
      </p:sp>
      <p:sp>
        <p:nvSpPr>
          <p:cNvPr id="97" name="Google Shape;97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Me. Fernando Roberto Proença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5175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 txBox="1"/>
          <p:nvPr/>
        </p:nvSpPr>
        <p:spPr>
          <a:xfrm>
            <a:off x="3884463" y="8685877"/>
            <a:ext cx="2972004" cy="455286"/>
          </a:xfrm>
          <a:prstGeom prst="rect">
            <a:avLst/>
          </a:prstGeom>
          <a:noFill/>
          <a:ln>
            <a:noFill/>
          </a:ln>
        </p:spPr>
        <p:txBody>
          <a:bodyPr anchorCtr="0" anchor="b" bIns="42175" lIns="84375" spcFirstLastPara="1" rIns="84375" wrap="square" tIns="42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1147763" y="685800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33:notes"/>
          <p:cNvSpPr txBox="1"/>
          <p:nvPr>
            <p:ph idx="1" type="body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Fernando Roberto Proença</a:t>
            </a:r>
            <a:endParaRPr/>
          </a:p>
        </p:txBody>
      </p:sp>
      <p:sp>
        <p:nvSpPr>
          <p:cNvPr id="504" name="Google Shape;504;p3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Me. Fernando Roberto Proença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36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Me. Fernando Roberto Proença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/>
        </p:nvSpPr>
        <p:spPr>
          <a:xfrm>
            <a:off x="1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@ Rafael Prikladnicki</a:t>
            </a:r>
            <a:endParaRPr/>
          </a:p>
        </p:txBody>
      </p:sp>
      <p:sp>
        <p:nvSpPr>
          <p:cNvPr id="192" name="Google Shape;192;p9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9:notes"/>
          <p:cNvSpPr txBox="1"/>
          <p:nvPr/>
        </p:nvSpPr>
        <p:spPr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</p:spPr>
        <p:txBody>
          <a:bodyPr anchorCtr="0" anchor="b" bIns="45475" lIns="90950" spcFirstLastPara="1" rIns="90950" wrap="square" tIns="45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Fernando Roberto Proença</a:t>
            </a:r>
            <a:endParaRPr/>
          </a:p>
        </p:txBody>
      </p:sp>
      <p:sp>
        <p:nvSpPr>
          <p:cNvPr id="197" name="Google Shape;197;p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Sotware 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609600" y="7620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0"/>
          <p:cNvCxnSpPr/>
          <p:nvPr/>
        </p:nvCxnSpPr>
        <p:spPr>
          <a:xfrm>
            <a:off x="2025650" y="32766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40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2" name="Google Shape;62;p49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946900" y="6423025"/>
            <a:ext cx="21336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87313" y="-26988"/>
            <a:ext cx="8877300" cy="431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309563" y="976313"/>
            <a:ext cx="4171950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2" type="body"/>
          </p:nvPr>
        </p:nvSpPr>
        <p:spPr>
          <a:xfrm>
            <a:off x="4633913" y="976313"/>
            <a:ext cx="4173537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3" type="body"/>
          </p:nvPr>
        </p:nvSpPr>
        <p:spPr>
          <a:xfrm>
            <a:off x="4633913" y="3754438"/>
            <a:ext cx="4173537" cy="262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6" name="Google Shape;46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7" name="Google Shape;47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8" name="Google Shape;48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39"/>
          <p:cNvCxnSpPr/>
          <p:nvPr/>
        </p:nvCxnSpPr>
        <p:spPr>
          <a:xfrm>
            <a:off x="457200" y="657225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gilemanifesto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agilemanifesto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685800" y="5084763"/>
            <a:ext cx="78454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BR"/>
              <a:t>Disciplina: </a:t>
            </a:r>
            <a:r>
              <a:rPr b="1" lang="pt-BR"/>
              <a:t>Engenharia de Software I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/>
          <p:nvPr/>
        </p:nvSpPr>
        <p:spPr>
          <a:xfrm>
            <a:off x="461963" y="2852738"/>
            <a:ext cx="8142287" cy="1800225"/>
          </a:xfrm>
          <a:prstGeom prst="roundRect">
            <a:avLst>
              <a:gd fmla="val 16667" name="adj"/>
            </a:avLst>
          </a:prstGeom>
          <a:solidFill>
            <a:srgbClr val="3A6D8E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Processo de Desenvolvimento Ágil (Metodologias Ágeis)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838" y="846138"/>
            <a:ext cx="2087562" cy="150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850" y="882650"/>
            <a:ext cx="1065213" cy="121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1905000" y="1465610"/>
            <a:ext cx="9048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8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1994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6443663" y="1465610"/>
            <a:ext cx="9048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8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2004</a:t>
            </a:r>
            <a:endParaRPr/>
          </a:p>
        </p:txBody>
      </p:sp>
      <p:cxnSp>
        <p:nvCxnSpPr>
          <p:cNvPr id="214" name="Google Shape;214;p10"/>
          <p:cNvCxnSpPr/>
          <p:nvPr/>
        </p:nvCxnSpPr>
        <p:spPr>
          <a:xfrm>
            <a:off x="4643438" y="1268760"/>
            <a:ext cx="0" cy="48244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5" name="Google Shape;215;p10"/>
          <p:cNvSpPr txBox="1"/>
          <p:nvPr/>
        </p:nvSpPr>
        <p:spPr>
          <a:xfrm>
            <a:off x="971550" y="2446685"/>
            <a:ext cx="3004646" cy="33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Projetos não concluídos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Projetos bem sucedidos</a:t>
            </a:r>
            <a:endParaRPr sz="2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Estouro médio de custo</a:t>
            </a:r>
            <a:endParaRPr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-----------------------&gt;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Estouro médio de prazo</a:t>
            </a:r>
            <a:endParaRPr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-----------------------&gt;</a:t>
            </a: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164%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5497513" y="2446685"/>
            <a:ext cx="2987013" cy="33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Projetos não concluídos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Projetos bem sucedidos</a:t>
            </a:r>
            <a:endParaRPr sz="2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Estouro médio de custo</a:t>
            </a:r>
            <a:endParaRPr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Estouro médio de prazo</a:t>
            </a:r>
            <a:endParaRPr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------------------------&gt;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84%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Resultado dos projetos em 2004</a:t>
            </a:r>
            <a:endParaRPr/>
          </a:p>
        </p:txBody>
      </p:sp>
      <p:sp>
        <p:nvSpPr>
          <p:cNvPr id="218" name="Google Shape;218;p10"/>
          <p:cNvSpPr/>
          <p:nvPr/>
        </p:nvSpPr>
        <p:spPr>
          <a:xfrm>
            <a:off x="5579863" y="6237312"/>
            <a:ext cx="3312617" cy="3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Relatório do Chaos (Chaos Report)</a:t>
            </a:r>
            <a:endParaRPr/>
          </a:p>
        </p:txBody>
      </p:sp>
      <p:sp>
        <p:nvSpPr>
          <p:cNvPr id="219" name="Google Shape;219;p10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1772816"/>
            <a:ext cx="5168900" cy="3255963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</p:pic>
      <p:sp>
        <p:nvSpPr>
          <p:cNvPr id="229" name="Google Shape;229;p11"/>
          <p:cNvSpPr/>
          <p:nvPr/>
        </p:nvSpPr>
        <p:spPr>
          <a:xfrm>
            <a:off x="2282825" y="5309766"/>
            <a:ext cx="4737100" cy="7112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de </a:t>
            </a:r>
            <a:r>
              <a:rPr b="1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64%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sistema de software quase nunca é utilizado! 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Utilização das funcionalidades do Software...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5579863" y="6237312"/>
            <a:ext cx="3312617" cy="3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Relatório do Chaos (Chaos Report)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628800"/>
            <a:ext cx="8371373" cy="424847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</p:pic>
      <p:sp>
        <p:nvSpPr>
          <p:cNvPr id="238" name="Google Shape;238;p12"/>
          <p:cNvSpPr txBox="1"/>
          <p:nvPr/>
        </p:nvSpPr>
        <p:spPr>
          <a:xfrm>
            <a:off x="457200" y="277813"/>
            <a:ext cx="8507537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Resultado dos projetos nos últimos anos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5652120" y="6237312"/>
            <a:ext cx="3312617" cy="3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Relatório do Chaos (Chaos Report)</a:t>
            </a:r>
            <a:endParaRPr/>
          </a:p>
        </p:txBody>
      </p:sp>
      <p:sp>
        <p:nvSpPr>
          <p:cNvPr id="240" name="Google Shape;240;p12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No Desenvolvimento de Software...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>
            <p:ph idx="1" type="body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Temos que alterar o Software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No inicio do projeto, normalmente não se sabe precisamente o que se quer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Software evolui para atender ao negócio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Software nunca fica “pronto”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Portanto…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Precisamos parar de tentar evitar mudanças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As mudanças são importantes na vida de um software</a:t>
            </a:r>
            <a:endParaRPr sz="20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Precisamos de uma metodologia de desenvolvimento que nos permita alterar </a:t>
            </a:r>
            <a:r>
              <a:rPr b="1" lang="pt-BR" sz="2400"/>
              <a:t>constantemente</a:t>
            </a:r>
            <a:r>
              <a:rPr lang="pt-BR" sz="2400"/>
              <a:t> o código sem comprometer sua qualidade.</a:t>
            </a:r>
            <a:endParaRPr sz="2000"/>
          </a:p>
          <a:p>
            <a:pPr indent="-23399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13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457200" y="1600200"/>
            <a:ext cx="8219256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“Todos os dias o meu chefe muda de ideia sobre o que nós  estamos produzindo.”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BR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---------&gt; Falta de planejamento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“Eu gasto metade dos meus dias em reuniões sobre como aumentar a produtividade.” (ao invés de produzir).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BR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--------&gt; Excesso de Planejamento</a:t>
            </a:r>
            <a:endParaRPr sz="2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457200" y="1600200"/>
            <a:ext cx="8291264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“Meu chefe leu em uma revista que desenvolvedores que usam a linguagem “</a:t>
            </a:r>
            <a:r>
              <a:rPr i="1" lang="pt-BR" sz="2800"/>
              <a:t>x</a:t>
            </a:r>
            <a:r>
              <a:rPr lang="pt-BR" sz="2800"/>
              <a:t>” são 2x mais produtivos. Agora ele comprou uma licença para nós e cortou os prazos pela metade.”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BR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-------&gt; Crença em ferramentas e processos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“Estamos 4 meses em um projeto de 5 meses e recebi os requisitos finais ontem.”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BR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---------&gt; Mau Planejamento</a:t>
            </a:r>
            <a:endParaRPr sz="2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Problemas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457200" y="1600200"/>
            <a:ext cx="8219256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Com métodos tradicionais de desenvolvimento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Supõem que é possível prever o futuro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Pouca interação com os clientes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Ênfase em burocracias 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Documentos, formulários, processos, controles rígidos, etc.</a:t>
            </a:r>
            <a:endParaRPr sz="20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Avaliação do progresso baseado na evolução da burocracia e não do código.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Com o software</a:t>
            </a:r>
            <a:endParaRPr sz="28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Grande quantidade de erros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Falta de flexibilidade.</a:t>
            </a:r>
            <a:endParaRPr sz="2400"/>
          </a:p>
        </p:txBody>
      </p:sp>
      <p:sp>
        <p:nvSpPr>
          <p:cNvPr id="268" name="Google Shape;268;p16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Como resolver o impasse?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457200" y="1600200"/>
            <a:ext cx="8219256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Melhores Tecnologias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Padrões de Projeto (reutilização de ideias)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Componentes (reutilização de código)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Middleware/frameworks (aumenta a abstração)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Hibernate (Java)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Entity (.NET)</a:t>
            </a:r>
            <a:endParaRPr sz="2000"/>
          </a:p>
          <a:p>
            <a:pPr indent="-23399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Melhores Metodologias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Métodos Ágeis.</a:t>
            </a:r>
            <a:endParaRPr sz="2400"/>
          </a:p>
        </p:txBody>
      </p:sp>
      <p:sp>
        <p:nvSpPr>
          <p:cNvPr id="275" name="Google Shape;275;p17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Métodos Ágeis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>
            <p:ph idx="1" type="body"/>
          </p:nvPr>
        </p:nvSpPr>
        <p:spPr>
          <a:xfrm>
            <a:off x="457200" y="1600200"/>
            <a:ext cx="836327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 que é agilidade?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b="1" i="1" lang="pt-BR" sz="2400"/>
              <a:t>Agilidade</a:t>
            </a:r>
            <a:r>
              <a:rPr i="1" lang="pt-BR" sz="2400"/>
              <a:t> não é somente velocidade...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i="1" lang="pt-BR" sz="2000"/>
              <a:t> é velocidade e versatilidade</a:t>
            </a:r>
            <a:endParaRPr i="1" sz="2000"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Habilidade tanto para criar quanto para responder à mudança.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Aspectos importantes dos Métodos Ágeis:</a:t>
            </a:r>
            <a:endParaRPr sz="12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foca as pessoas e suas interações;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capacitação dos indivíduos para tomar decisões rapidamente;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adaptação de seus próprios processos.</a:t>
            </a:r>
            <a:endParaRPr sz="2000"/>
          </a:p>
        </p:txBody>
      </p:sp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 – Histórico</a:t>
            </a:r>
            <a:endParaRPr/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Movimento iniciado por programadores experientes e consultores em desenvolvimento de software.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Questionam e se opõem a uma série de mitos e práticas adotadas em abordagens tradicionais de Engenharia de Software e Gerência de Projetos.</a:t>
            </a:r>
            <a:endParaRPr/>
          </a:p>
          <a:p>
            <a:pPr indent="-23399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Manifesto Ágil: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Assinado por 17 desenvolvedores em Utah-EUA em         fevereiro de 2001. 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http://agilemanifesto.org</a:t>
            </a:r>
            <a:endParaRPr sz="2400"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Tópicos da aula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pt-BR" sz="2600"/>
              <a:t>Métodos/Modelos Tradicionais de Desenvolvimento de software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pt-BR" sz="2600"/>
              <a:t>Problemas no Desenvolvimento de software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pt-BR" sz="2600"/>
              <a:t>Métodos Ágeis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O Manifesto Ágil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Definição de Métodos Ágeis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O que muda com os Métodos Ágeis?</a:t>
            </a:r>
            <a:endParaRPr sz="24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Principais Métodos Ágeis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/>
        </p:nvSpPr>
        <p:spPr>
          <a:xfrm>
            <a:off x="1259632" y="5427801"/>
            <a:ext cx="554461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Isto é, embora haja valor nos itens do lado direito, nós valorizamos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do lado esquerdo.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http://www.agilemanifesto.org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2001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5727575" y="2381447"/>
            <a:ext cx="3236913" cy="28477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1" lang="pt-BR" sz="1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Processos e ferramentas</a:t>
            </a:r>
            <a:endParaRPr/>
          </a:p>
          <a:p>
            <a:pPr indent="-190500" lvl="0" marL="1905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sz="17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1" lang="pt-BR" sz="1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Documentação abrangente</a:t>
            </a:r>
            <a:endParaRPr/>
          </a:p>
          <a:p>
            <a:pPr indent="-19050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1" sz="19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1" lang="pt-BR" sz="1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Negociação de contrato</a:t>
            </a:r>
            <a:endParaRPr/>
          </a:p>
          <a:p>
            <a:pPr indent="-190500" lvl="0" marL="1905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sz="17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1" lang="pt-BR" sz="1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Plano pré-estabelecido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3516362" y="2467172"/>
            <a:ext cx="2063750" cy="2616200"/>
          </a:xfrm>
          <a:prstGeom prst="chevron">
            <a:avLst>
              <a:gd fmla="val 28079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importante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que</a:t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319088" y="2376686"/>
            <a:ext cx="3236912" cy="285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rPr b="1" lang="pt-BR" sz="21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Indivíduos e interações</a:t>
            </a:r>
            <a:endParaRPr/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t/>
            </a:r>
            <a:endParaRPr b="1" sz="210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rPr b="1" lang="pt-BR" sz="21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funcionando</a:t>
            </a:r>
            <a:endParaRPr/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t/>
            </a:r>
            <a:endParaRPr b="1" sz="210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rPr b="1" lang="pt-BR" sz="21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Colaboração do cliente</a:t>
            </a:r>
            <a:endParaRPr/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t/>
            </a:r>
            <a:endParaRPr b="1" sz="210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1905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2100"/>
              <a:buFont typeface="Noto Sans Symbols"/>
              <a:buNone/>
            </a:pPr>
            <a:r>
              <a:rPr b="1" lang="pt-BR" sz="21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 às mudanças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319088" y="1342509"/>
            <a:ext cx="85733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Estamos descobrindo melhores maneiras de desenvolver software, fazendo software e ajudando outros a fazê-lo. Através deste trabalho passamos a valorizar: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que diz o Manifesto Ágil?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457200" y="1600200"/>
            <a:ext cx="800323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Indivíduos e interações valem mais que processos e ferramentas</a:t>
            </a:r>
            <a:endParaRPr sz="28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Quem desenvolve o software?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Melhores ferramentas não são segurança de trabalho bem feito.</a:t>
            </a:r>
            <a:endParaRPr sz="2400"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“Um idiota com uma ferramenta ainda é um idiota.”</a:t>
            </a:r>
            <a:endParaRPr sz="2000"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Um software funcionando vale mais do que documentação extensa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O que um cliente gostaria de receber? </a:t>
            </a:r>
            <a:endParaRPr sz="2400"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O software ou um documento explicando o software?</a:t>
            </a:r>
            <a:endParaRPr sz="20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Geralmente clientes não entendem documentos técnicos!</a:t>
            </a:r>
            <a:endParaRPr/>
          </a:p>
        </p:txBody>
      </p: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A colaboração do cliente vale mais do que a negociação do contrato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Apenas os clientes podem dizer o que querem </a:t>
            </a:r>
            <a:endParaRPr/>
          </a:p>
          <a:p>
            <a:pPr indent="0" lvl="1" marL="344487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pt-BR" sz="2400"/>
              <a:t>	(não somos adivinhos!)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Eles nunca acertam da 1ª vez!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Contrato é importante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Direitos e deveres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Contrato não substitui a comunicação.</a:t>
            </a:r>
            <a:endParaRPr sz="2000"/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Responder a mudanças vale mais do que seguir um plano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As pessoas mudam de prioridade!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O ambiente, as necessidades também mudam.</a:t>
            </a:r>
            <a:endParaRPr sz="24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Plano de Projeto é essencial, mas deve ser maleável.</a:t>
            </a:r>
            <a:endParaRPr sz="1600"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57200" y="1600200"/>
            <a:ext cx="8579296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Objetivo: satisfazer o cliente entregando, rapidamente e com frequência, sistemas com algum valor.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Entregar versões funcionais em prazos curtos;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Estar preparado para requisitos mutantes;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Pessoal de negócios e desenvolvedores juntos;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Troca de informações através de conversas diretas.</a:t>
            </a:r>
            <a:endParaRPr/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12 princípios por traz do Manifesto Ágil:</a:t>
            </a:r>
            <a:endParaRPr sz="28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Satisfazer o cliente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As mudanças são bem vindas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Entrega periódica do software funcionando</a:t>
            </a:r>
            <a:endParaRPr sz="24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Desenvolvedores e o pessoal de negócio devem trabalhar juntos</a:t>
            </a:r>
            <a:endParaRPr sz="24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Indivíduos Motivados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pt-BR" sz="2400"/>
              <a:t>Conversas face a face</a:t>
            </a:r>
            <a:endParaRPr sz="2400"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Manifesto Ágil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12 princípios por traz do Manifesto Ágil:</a:t>
            </a:r>
            <a:endParaRPr sz="28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Software funcionando é a principal medida de progresso</a:t>
            </a:r>
            <a:endParaRPr sz="24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Manter um ritmo constante sempre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Atenção contínua, excelência técnica e bom projeto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Simplicidade</a:t>
            </a:r>
            <a:endParaRPr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Equipes auto-organizáveis ou auto-gerenciáveis – confiança no trabalho da equipe</a:t>
            </a:r>
            <a:endParaRPr sz="2400"/>
          </a:p>
          <a:p>
            <a:pPr indent="-457200" lvl="1" marL="801687" rtl="0" algn="l">
              <a:spcBef>
                <a:spcPts val="480"/>
              </a:spcBef>
              <a:spcAft>
                <a:spcPts val="0"/>
              </a:spcAft>
              <a:buSzPts val="1440"/>
              <a:buFont typeface="Arial"/>
              <a:buAutoNum type="arabicPeriod" startAt="7"/>
            </a:pPr>
            <a:r>
              <a:rPr lang="pt-BR" sz="2400"/>
              <a:t>Periodicamente a equipe deve refletir sobre como se tornar mais efetivo.</a:t>
            </a:r>
            <a:endParaRPr sz="2400"/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Em um projeto ágil ideal...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 gerente de projeto concorda em prosseguir sem que todos os requisitos estejam bem definidos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Os desenvolvedores concordam em prosseguir sem ter todos os requisitos estejam documentados</a:t>
            </a:r>
            <a:endParaRPr sz="2800"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Os membros da equipe sabem que alguém vai ajudar quando ocorrerem problemas</a:t>
            </a:r>
            <a:endParaRPr/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Em um projeto ágil ideal...</a:t>
            </a:r>
            <a:endParaRPr/>
          </a:p>
        </p:txBody>
      </p:sp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Os gerentes percebem que não precisam dizer à equipe o que fazer, ou garantir o que vai ser feito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A equipe percebe que ninguém vai dizer o que fazer, isto faz parte do trabalho da equipe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Não existem mais a impressão de divisão (testers and programmers), todos são desenvolvedores.</a:t>
            </a:r>
            <a:endParaRPr sz="2800"/>
          </a:p>
        </p:txBody>
      </p:sp>
      <p:sp>
        <p:nvSpPr>
          <p:cNvPr id="366" name="Google Shape;366;p29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 rot="853235">
            <a:off x="4886970" y="3219027"/>
            <a:ext cx="571500" cy="357188"/>
          </a:xfrm>
          <a:prstGeom prst="rect">
            <a:avLst/>
          </a:prstGeom>
          <a:gradFill>
            <a:gsLst>
              <a:gs pos="0">
                <a:srgbClr val="008A3E"/>
              </a:gs>
              <a:gs pos="35001">
                <a:srgbClr val="00C459"/>
              </a:gs>
              <a:gs pos="100000">
                <a:srgbClr val="66FF68"/>
              </a:gs>
            </a:gsLst>
            <a:lin ang="13500000" scaled="0"/>
          </a:gradFill>
          <a:ln cap="flat" cmpd="sng" w="9525">
            <a:solidFill>
              <a:srgbClr val="1969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4912746" y="2582440"/>
            <a:ext cx="3334894" cy="2714625"/>
            <a:chOff x="3211" y="1385"/>
            <a:chExt cx="2101" cy="1710"/>
          </a:xfrm>
        </p:grpSpPr>
        <p:sp>
          <p:nvSpPr>
            <p:cNvPr id="101" name="Google Shape;101;p3"/>
            <p:cNvSpPr/>
            <p:nvPr/>
          </p:nvSpPr>
          <p:spPr>
            <a:xfrm>
              <a:off x="4343" y="2285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3" y="1520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-339937">
              <a:off x="3723" y="1537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398" y="2015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93" y="1385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-217837">
              <a:off x="3218" y="2690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88" y="2555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443" y="2870"/>
              <a:ext cx="360" cy="225"/>
            </a:xfrm>
            <a:prstGeom prst="rect">
              <a:avLst/>
            </a:prstGeom>
            <a:gradFill>
              <a:gsLst>
                <a:gs pos="0">
                  <a:srgbClr val="008A3E"/>
                </a:gs>
                <a:gs pos="35001">
                  <a:srgbClr val="00C459"/>
                </a:gs>
                <a:gs pos="100000">
                  <a:srgbClr val="66FF68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893" y="1700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-404350">
              <a:off x="4940" y="2260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703" y="2420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658" y="2645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298" y="2555"/>
              <a:ext cx="360" cy="225"/>
            </a:xfrm>
            <a:prstGeom prst="rect">
              <a:avLst/>
            </a:prstGeom>
            <a:gradFill>
              <a:gsLst>
                <a:gs pos="0">
                  <a:srgbClr val="960000"/>
                </a:gs>
                <a:gs pos="35001">
                  <a:srgbClr val="F20000"/>
                </a:gs>
                <a:gs pos="100000">
                  <a:srgbClr val="FFA7A7"/>
                </a:gs>
              </a:gsLst>
              <a:lin ang="13500000" scaled="0"/>
            </a:gradFill>
            <a:ln cap="flat" cmpd="sng" w="9525">
              <a:solidFill>
                <a:srgbClr val="1969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 rot="-404350">
            <a:off x="4728220" y="3542877"/>
            <a:ext cx="571500" cy="357188"/>
          </a:xfrm>
          <a:prstGeom prst="rect">
            <a:avLst/>
          </a:prstGeom>
          <a:gradFill>
            <a:gsLst>
              <a:gs pos="0">
                <a:srgbClr val="960000"/>
              </a:gs>
              <a:gs pos="35001">
                <a:srgbClr val="F20000"/>
              </a:gs>
              <a:gs pos="100000">
                <a:srgbClr val="FFA7A7"/>
              </a:gs>
            </a:gsLst>
            <a:lin ang="13500000" scaled="0"/>
          </a:gradFill>
          <a:ln cap="flat" cmpd="sng" w="9525">
            <a:solidFill>
              <a:srgbClr val="1969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4494857" y="2325265"/>
            <a:ext cx="3889375" cy="3216275"/>
            <a:chOff x="2948" y="1223"/>
            <a:chExt cx="2450" cy="2026"/>
          </a:xfrm>
        </p:grpSpPr>
        <p:sp>
          <p:nvSpPr>
            <p:cNvPr id="116" name="Google Shape;116;p3"/>
            <p:cNvSpPr/>
            <p:nvPr/>
          </p:nvSpPr>
          <p:spPr>
            <a:xfrm>
              <a:off x="3583" y="1223"/>
              <a:ext cx="1331" cy="881"/>
            </a:xfrm>
            <a:custGeom>
              <a:rect b="b" l="l" r="r" t="t"/>
              <a:pathLst>
                <a:path extrusionOk="0" h="1399209" w="2111615">
                  <a:moveTo>
                    <a:pt x="491319" y="102672"/>
                  </a:moveTo>
                  <a:cubicBezTo>
                    <a:pt x="432179" y="111771"/>
                    <a:pt x="372709" y="118941"/>
                    <a:pt x="313898" y="129968"/>
                  </a:cubicBezTo>
                  <a:cubicBezTo>
                    <a:pt x="259009" y="140260"/>
                    <a:pt x="283084" y="145375"/>
                    <a:pt x="232012" y="170911"/>
                  </a:cubicBezTo>
                  <a:cubicBezTo>
                    <a:pt x="219145" y="177345"/>
                    <a:pt x="204717" y="180010"/>
                    <a:pt x="191069" y="184559"/>
                  </a:cubicBezTo>
                  <a:cubicBezTo>
                    <a:pt x="177421" y="198207"/>
                    <a:pt x="164953" y="213146"/>
                    <a:pt x="150125" y="225502"/>
                  </a:cubicBezTo>
                  <a:cubicBezTo>
                    <a:pt x="137524" y="236002"/>
                    <a:pt x="120780" y="241199"/>
                    <a:pt x="109182" y="252797"/>
                  </a:cubicBezTo>
                  <a:cubicBezTo>
                    <a:pt x="97583" y="264396"/>
                    <a:pt x="90985" y="280093"/>
                    <a:pt x="81886" y="293741"/>
                  </a:cubicBezTo>
                  <a:cubicBezTo>
                    <a:pt x="77337" y="307389"/>
                    <a:pt x="74673" y="321817"/>
                    <a:pt x="68239" y="334684"/>
                  </a:cubicBezTo>
                  <a:cubicBezTo>
                    <a:pt x="60904" y="349355"/>
                    <a:pt x="47252" y="360486"/>
                    <a:pt x="40943" y="375627"/>
                  </a:cubicBezTo>
                  <a:cubicBezTo>
                    <a:pt x="24344" y="415465"/>
                    <a:pt x="0" y="498457"/>
                    <a:pt x="0" y="498457"/>
                  </a:cubicBezTo>
                  <a:cubicBezTo>
                    <a:pt x="4549" y="598541"/>
                    <a:pt x="2584" y="699134"/>
                    <a:pt x="13648" y="798708"/>
                  </a:cubicBezTo>
                  <a:cubicBezTo>
                    <a:pt x="16353" y="823057"/>
                    <a:pt x="32341" y="844008"/>
                    <a:pt x="40943" y="866947"/>
                  </a:cubicBezTo>
                  <a:cubicBezTo>
                    <a:pt x="65158" y="931521"/>
                    <a:pt x="40477" y="886719"/>
                    <a:pt x="81886" y="948833"/>
                  </a:cubicBezTo>
                  <a:cubicBezTo>
                    <a:pt x="110291" y="1062452"/>
                    <a:pt x="75703" y="950114"/>
                    <a:pt x="122830" y="1044368"/>
                  </a:cubicBezTo>
                  <a:cubicBezTo>
                    <a:pt x="129263" y="1057235"/>
                    <a:pt x="127645" y="1073956"/>
                    <a:pt x="136477" y="1085311"/>
                  </a:cubicBezTo>
                  <a:cubicBezTo>
                    <a:pt x="258935" y="1242756"/>
                    <a:pt x="173935" y="1118606"/>
                    <a:pt x="259307" y="1194493"/>
                  </a:cubicBezTo>
                  <a:cubicBezTo>
                    <a:pt x="369776" y="1292689"/>
                    <a:pt x="297712" y="1261887"/>
                    <a:pt x="382137" y="1290027"/>
                  </a:cubicBezTo>
                  <a:cubicBezTo>
                    <a:pt x="453387" y="1337528"/>
                    <a:pt x="391431" y="1303729"/>
                    <a:pt x="491319" y="1330971"/>
                  </a:cubicBezTo>
                  <a:cubicBezTo>
                    <a:pt x="519077" y="1338541"/>
                    <a:pt x="545647" y="1349998"/>
                    <a:pt x="573206" y="1358266"/>
                  </a:cubicBezTo>
                  <a:cubicBezTo>
                    <a:pt x="591172" y="1363656"/>
                    <a:pt x="609831" y="1366524"/>
                    <a:pt x="627797" y="1371914"/>
                  </a:cubicBezTo>
                  <a:cubicBezTo>
                    <a:pt x="655355" y="1380181"/>
                    <a:pt x="682388" y="1390111"/>
                    <a:pt x="709683" y="1399209"/>
                  </a:cubicBezTo>
                  <a:cubicBezTo>
                    <a:pt x="805217" y="1394660"/>
                    <a:pt x="901036" y="1394221"/>
                    <a:pt x="996286" y="1385562"/>
                  </a:cubicBezTo>
                  <a:cubicBezTo>
                    <a:pt x="1053322" y="1380377"/>
                    <a:pt x="1160117" y="1358255"/>
                    <a:pt x="1228298" y="1344618"/>
                  </a:cubicBezTo>
                  <a:cubicBezTo>
                    <a:pt x="1306982" y="1292164"/>
                    <a:pt x="1231080" y="1337577"/>
                    <a:pt x="1310185" y="1303675"/>
                  </a:cubicBezTo>
                  <a:cubicBezTo>
                    <a:pt x="1328885" y="1295661"/>
                    <a:pt x="1345289" y="1282226"/>
                    <a:pt x="1364776" y="1276380"/>
                  </a:cubicBezTo>
                  <a:cubicBezTo>
                    <a:pt x="1391281" y="1268429"/>
                    <a:pt x="1419367" y="1267281"/>
                    <a:pt x="1446663" y="1262732"/>
                  </a:cubicBezTo>
                  <a:cubicBezTo>
                    <a:pt x="1487606" y="1249084"/>
                    <a:pt x="1533582" y="1245727"/>
                    <a:pt x="1569492" y="1221788"/>
                  </a:cubicBezTo>
                  <a:cubicBezTo>
                    <a:pt x="1686837" y="1143561"/>
                    <a:pt x="1538366" y="1237352"/>
                    <a:pt x="1651379" y="1180845"/>
                  </a:cubicBezTo>
                  <a:cubicBezTo>
                    <a:pt x="1757203" y="1127933"/>
                    <a:pt x="1630354" y="1174206"/>
                    <a:pt x="1733266" y="1139902"/>
                  </a:cubicBezTo>
                  <a:cubicBezTo>
                    <a:pt x="1850604" y="1061675"/>
                    <a:pt x="1702144" y="1155463"/>
                    <a:pt x="1815152" y="1098959"/>
                  </a:cubicBezTo>
                  <a:cubicBezTo>
                    <a:pt x="1920983" y="1046043"/>
                    <a:pt x="1794121" y="1092321"/>
                    <a:pt x="1897039" y="1058015"/>
                  </a:cubicBezTo>
                  <a:lnTo>
                    <a:pt x="1978925" y="976129"/>
                  </a:lnTo>
                  <a:cubicBezTo>
                    <a:pt x="1992573" y="962481"/>
                    <a:pt x="2009163" y="951245"/>
                    <a:pt x="2019869" y="935185"/>
                  </a:cubicBezTo>
                  <a:cubicBezTo>
                    <a:pt x="2098092" y="817848"/>
                    <a:pt x="2004308" y="966306"/>
                    <a:pt x="2060812" y="853299"/>
                  </a:cubicBezTo>
                  <a:cubicBezTo>
                    <a:pt x="2068147" y="838628"/>
                    <a:pt x="2079009" y="826004"/>
                    <a:pt x="2088107" y="812356"/>
                  </a:cubicBezTo>
                  <a:cubicBezTo>
                    <a:pt x="2100121" y="608117"/>
                    <a:pt x="2111615" y="590987"/>
                    <a:pt x="2088107" y="402923"/>
                  </a:cubicBezTo>
                  <a:cubicBezTo>
                    <a:pt x="2086323" y="388648"/>
                    <a:pt x="2083292" y="373336"/>
                    <a:pt x="2074460" y="361980"/>
                  </a:cubicBezTo>
                  <a:cubicBezTo>
                    <a:pt x="2051447" y="332391"/>
                    <a:pt x="1994747" y="274355"/>
                    <a:pt x="1951630" y="252797"/>
                  </a:cubicBezTo>
                  <a:cubicBezTo>
                    <a:pt x="1938763" y="246363"/>
                    <a:pt x="1924334" y="243699"/>
                    <a:pt x="1910686" y="239150"/>
                  </a:cubicBezTo>
                  <a:cubicBezTo>
                    <a:pt x="1793358" y="160930"/>
                    <a:pt x="1941799" y="254706"/>
                    <a:pt x="1828800" y="198206"/>
                  </a:cubicBezTo>
                  <a:cubicBezTo>
                    <a:pt x="1805074" y="186343"/>
                    <a:pt x="1783749" y="170145"/>
                    <a:pt x="1760561" y="157263"/>
                  </a:cubicBezTo>
                  <a:cubicBezTo>
                    <a:pt x="1694200" y="120396"/>
                    <a:pt x="1724495" y="138621"/>
                    <a:pt x="1665027" y="116320"/>
                  </a:cubicBezTo>
                  <a:cubicBezTo>
                    <a:pt x="1642088" y="107718"/>
                    <a:pt x="1619859" y="97264"/>
                    <a:pt x="1596788" y="89024"/>
                  </a:cubicBezTo>
                  <a:cubicBezTo>
                    <a:pt x="1556144" y="74508"/>
                    <a:pt x="1517032" y="50773"/>
                    <a:pt x="1473958" y="48081"/>
                  </a:cubicBezTo>
                  <a:lnTo>
                    <a:pt x="1255594" y="34433"/>
                  </a:lnTo>
                  <a:cubicBezTo>
                    <a:pt x="1146414" y="70827"/>
                    <a:pt x="1282889" y="34433"/>
                    <a:pt x="1173707" y="34433"/>
                  </a:cubicBezTo>
                  <a:cubicBezTo>
                    <a:pt x="1146035" y="34433"/>
                    <a:pt x="1119116" y="43532"/>
                    <a:pt x="1091821" y="48081"/>
                  </a:cubicBezTo>
                  <a:cubicBezTo>
                    <a:pt x="851419" y="0"/>
                    <a:pt x="997109" y="23921"/>
                    <a:pt x="477671" y="48081"/>
                  </a:cubicBezTo>
                  <a:cubicBezTo>
                    <a:pt x="440510" y="49809"/>
                    <a:pt x="432600" y="65857"/>
                    <a:pt x="409433" y="8902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88" y="1662"/>
              <a:ext cx="906" cy="831"/>
            </a:xfrm>
            <a:custGeom>
              <a:rect b="b" l="l" r="r" t="t"/>
              <a:pathLst>
                <a:path extrusionOk="0" h="1320205" w="1437493">
                  <a:moveTo>
                    <a:pt x="617440" y="46864"/>
                  </a:moveTo>
                  <a:cubicBezTo>
                    <a:pt x="552639" y="49564"/>
                    <a:pt x="272763" y="30989"/>
                    <a:pt x="167063" y="101455"/>
                  </a:cubicBezTo>
                  <a:lnTo>
                    <a:pt x="126120" y="128750"/>
                  </a:lnTo>
                  <a:cubicBezTo>
                    <a:pt x="121571" y="142398"/>
                    <a:pt x="120452" y="157724"/>
                    <a:pt x="112472" y="169694"/>
                  </a:cubicBezTo>
                  <a:cubicBezTo>
                    <a:pt x="101766" y="185753"/>
                    <a:pt x="83885" y="195810"/>
                    <a:pt x="71529" y="210637"/>
                  </a:cubicBezTo>
                  <a:cubicBezTo>
                    <a:pt x="61028" y="223238"/>
                    <a:pt x="53332" y="237932"/>
                    <a:pt x="44234" y="251580"/>
                  </a:cubicBezTo>
                  <a:cubicBezTo>
                    <a:pt x="39685" y="269777"/>
                    <a:pt x="36518" y="288377"/>
                    <a:pt x="30586" y="306171"/>
                  </a:cubicBezTo>
                  <a:cubicBezTo>
                    <a:pt x="22839" y="329412"/>
                    <a:pt x="4649" y="349949"/>
                    <a:pt x="3290" y="374410"/>
                  </a:cubicBezTo>
                  <a:cubicBezTo>
                    <a:pt x="0" y="433634"/>
                    <a:pt x="10619" y="492854"/>
                    <a:pt x="16938" y="551831"/>
                  </a:cubicBezTo>
                  <a:cubicBezTo>
                    <a:pt x="24272" y="620282"/>
                    <a:pt x="34498" y="688396"/>
                    <a:pt x="44234" y="756547"/>
                  </a:cubicBezTo>
                  <a:cubicBezTo>
                    <a:pt x="48147" y="783941"/>
                    <a:pt x="49130" y="812182"/>
                    <a:pt x="57881" y="838434"/>
                  </a:cubicBezTo>
                  <a:cubicBezTo>
                    <a:pt x="67380" y="866933"/>
                    <a:pt x="107118" y="901319"/>
                    <a:pt x="126120" y="920321"/>
                  </a:cubicBezTo>
                  <a:cubicBezTo>
                    <a:pt x="151975" y="997885"/>
                    <a:pt x="129595" y="951090"/>
                    <a:pt x="221655" y="1043150"/>
                  </a:cubicBezTo>
                  <a:lnTo>
                    <a:pt x="303541" y="1125037"/>
                  </a:lnTo>
                  <a:cubicBezTo>
                    <a:pt x="517153" y="1210480"/>
                    <a:pt x="250044" y="1107203"/>
                    <a:pt x="426371" y="1165980"/>
                  </a:cubicBezTo>
                  <a:cubicBezTo>
                    <a:pt x="449612" y="1173727"/>
                    <a:pt x="470843" y="1187334"/>
                    <a:pt x="494610" y="1193276"/>
                  </a:cubicBezTo>
                  <a:cubicBezTo>
                    <a:pt x="525817" y="1201078"/>
                    <a:pt x="558299" y="1202375"/>
                    <a:pt x="590144" y="1206924"/>
                  </a:cubicBezTo>
                  <a:cubicBezTo>
                    <a:pt x="657542" y="1251856"/>
                    <a:pt x="604885" y="1224257"/>
                    <a:pt x="699326" y="1247867"/>
                  </a:cubicBezTo>
                  <a:cubicBezTo>
                    <a:pt x="875466" y="1291902"/>
                    <a:pt x="712886" y="1267710"/>
                    <a:pt x="944986" y="1288810"/>
                  </a:cubicBezTo>
                  <a:cubicBezTo>
                    <a:pt x="990478" y="1297909"/>
                    <a:pt x="1035141" y="1313533"/>
                    <a:pt x="1081463" y="1316106"/>
                  </a:cubicBezTo>
                  <a:cubicBezTo>
                    <a:pt x="1155249" y="1320205"/>
                    <a:pt x="1206014" y="1297335"/>
                    <a:pt x="1272532" y="1275162"/>
                  </a:cubicBezTo>
                  <a:cubicBezTo>
                    <a:pt x="1286180" y="1261514"/>
                    <a:pt x="1302769" y="1250278"/>
                    <a:pt x="1313475" y="1234219"/>
                  </a:cubicBezTo>
                  <a:cubicBezTo>
                    <a:pt x="1321455" y="1222249"/>
                    <a:pt x="1320689" y="1206143"/>
                    <a:pt x="1327123" y="1193276"/>
                  </a:cubicBezTo>
                  <a:cubicBezTo>
                    <a:pt x="1334459" y="1178605"/>
                    <a:pt x="1345320" y="1165980"/>
                    <a:pt x="1354419" y="1152332"/>
                  </a:cubicBezTo>
                  <a:cubicBezTo>
                    <a:pt x="1358968" y="1138684"/>
                    <a:pt x="1362399" y="1124612"/>
                    <a:pt x="1368066" y="1111389"/>
                  </a:cubicBezTo>
                  <a:cubicBezTo>
                    <a:pt x="1376080" y="1092689"/>
                    <a:pt x="1388928" y="1076099"/>
                    <a:pt x="1395362" y="1056798"/>
                  </a:cubicBezTo>
                  <a:cubicBezTo>
                    <a:pt x="1434714" y="938744"/>
                    <a:pt x="1380242" y="1031711"/>
                    <a:pt x="1436305" y="947616"/>
                  </a:cubicBezTo>
                  <a:cubicBezTo>
                    <a:pt x="1431756" y="879377"/>
                    <a:pt x="1437493" y="809662"/>
                    <a:pt x="1422657" y="742900"/>
                  </a:cubicBezTo>
                  <a:cubicBezTo>
                    <a:pt x="1418470" y="724059"/>
                    <a:pt x="1394070" y="716784"/>
                    <a:pt x="1381714" y="701956"/>
                  </a:cubicBezTo>
                  <a:cubicBezTo>
                    <a:pt x="1334229" y="644973"/>
                    <a:pt x="1380689" y="669770"/>
                    <a:pt x="1313475" y="647365"/>
                  </a:cubicBezTo>
                  <a:cubicBezTo>
                    <a:pt x="1193849" y="527739"/>
                    <a:pt x="1345602" y="674139"/>
                    <a:pt x="1231589" y="579127"/>
                  </a:cubicBezTo>
                  <a:cubicBezTo>
                    <a:pt x="1216762" y="566771"/>
                    <a:pt x="1207404" y="547759"/>
                    <a:pt x="1190646" y="538183"/>
                  </a:cubicBezTo>
                  <a:cubicBezTo>
                    <a:pt x="1174360" y="528877"/>
                    <a:pt x="1154252" y="529084"/>
                    <a:pt x="1136055" y="524535"/>
                  </a:cubicBezTo>
                  <a:cubicBezTo>
                    <a:pt x="1122407" y="515437"/>
                    <a:pt x="1106710" y="508838"/>
                    <a:pt x="1095111" y="497240"/>
                  </a:cubicBezTo>
                  <a:cubicBezTo>
                    <a:pt x="1083513" y="485642"/>
                    <a:pt x="1078317" y="468898"/>
                    <a:pt x="1067816" y="456297"/>
                  </a:cubicBezTo>
                  <a:cubicBezTo>
                    <a:pt x="1055460" y="441469"/>
                    <a:pt x="1040520" y="429001"/>
                    <a:pt x="1026872" y="415353"/>
                  </a:cubicBezTo>
                  <a:cubicBezTo>
                    <a:pt x="997759" y="328009"/>
                    <a:pt x="1037790" y="411713"/>
                    <a:pt x="972281" y="360762"/>
                  </a:cubicBezTo>
                  <a:cubicBezTo>
                    <a:pt x="941811" y="337063"/>
                    <a:pt x="917690" y="306171"/>
                    <a:pt x="890395" y="278876"/>
                  </a:cubicBezTo>
                  <a:lnTo>
                    <a:pt x="808508" y="196989"/>
                  </a:lnTo>
                  <a:cubicBezTo>
                    <a:pt x="794860" y="183341"/>
                    <a:pt x="778271" y="172105"/>
                    <a:pt x="767565" y="156046"/>
                  </a:cubicBezTo>
                  <a:cubicBezTo>
                    <a:pt x="717522" y="80984"/>
                    <a:pt x="767565" y="144673"/>
                    <a:pt x="699326" y="87807"/>
                  </a:cubicBezTo>
                  <a:cubicBezTo>
                    <a:pt x="684499" y="75451"/>
                    <a:pt x="674442" y="57570"/>
                    <a:pt x="658383" y="46864"/>
                  </a:cubicBezTo>
                  <a:cubicBezTo>
                    <a:pt x="646413" y="38884"/>
                    <a:pt x="630307" y="39650"/>
                    <a:pt x="617440" y="33216"/>
                  </a:cubicBezTo>
                  <a:cubicBezTo>
                    <a:pt x="602769" y="25881"/>
                    <a:pt x="592508" y="9479"/>
                    <a:pt x="576496" y="5921"/>
                  </a:cubicBezTo>
                  <a:cubicBezTo>
                    <a:pt x="549851" y="0"/>
                    <a:pt x="521905" y="5921"/>
                    <a:pt x="494610" y="592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119" y="2465"/>
              <a:ext cx="989" cy="784"/>
            </a:xfrm>
            <a:custGeom>
              <a:rect b="b" l="l" r="r" t="t"/>
              <a:pathLst>
                <a:path extrusionOk="0" h="1244601" w="1569492">
                  <a:moveTo>
                    <a:pt x="313898" y="177421"/>
                  </a:moveTo>
                  <a:cubicBezTo>
                    <a:pt x="304800" y="191069"/>
                    <a:pt x="270015" y="226659"/>
                    <a:pt x="232012" y="245660"/>
                  </a:cubicBezTo>
                  <a:cubicBezTo>
                    <a:pt x="219145" y="252094"/>
                    <a:pt x="203935" y="252874"/>
                    <a:pt x="191068" y="259308"/>
                  </a:cubicBezTo>
                  <a:cubicBezTo>
                    <a:pt x="85238" y="312222"/>
                    <a:pt x="212097" y="265945"/>
                    <a:pt x="109182" y="300251"/>
                  </a:cubicBezTo>
                  <a:cubicBezTo>
                    <a:pt x="100083" y="313899"/>
                    <a:pt x="92387" y="328593"/>
                    <a:pt x="81886" y="341194"/>
                  </a:cubicBezTo>
                  <a:cubicBezTo>
                    <a:pt x="69530" y="356021"/>
                    <a:pt x="51649" y="366079"/>
                    <a:pt x="40943" y="382138"/>
                  </a:cubicBezTo>
                  <a:cubicBezTo>
                    <a:pt x="32963" y="394108"/>
                    <a:pt x="32346" y="409611"/>
                    <a:pt x="27295" y="423081"/>
                  </a:cubicBezTo>
                  <a:cubicBezTo>
                    <a:pt x="18693" y="446020"/>
                    <a:pt x="9098" y="468574"/>
                    <a:pt x="0" y="491320"/>
                  </a:cubicBezTo>
                  <a:cubicBezTo>
                    <a:pt x="4549" y="559559"/>
                    <a:pt x="2405" y="628576"/>
                    <a:pt x="13648" y="696036"/>
                  </a:cubicBezTo>
                  <a:cubicBezTo>
                    <a:pt x="16345" y="712215"/>
                    <a:pt x="34482" y="721903"/>
                    <a:pt x="40943" y="736979"/>
                  </a:cubicBezTo>
                  <a:cubicBezTo>
                    <a:pt x="93822" y="860364"/>
                    <a:pt x="13359" y="729719"/>
                    <a:pt x="81886" y="832514"/>
                  </a:cubicBezTo>
                  <a:cubicBezTo>
                    <a:pt x="94018" y="893171"/>
                    <a:pt x="106355" y="999893"/>
                    <a:pt x="177421" y="1023582"/>
                  </a:cubicBezTo>
                  <a:cubicBezTo>
                    <a:pt x="224645" y="1039324"/>
                    <a:pt x="216975" y="1032777"/>
                    <a:pt x="259307" y="1064526"/>
                  </a:cubicBezTo>
                  <a:cubicBezTo>
                    <a:pt x="267219" y="1070460"/>
                    <a:pt x="344490" y="1136127"/>
                    <a:pt x="368489" y="1146412"/>
                  </a:cubicBezTo>
                  <a:cubicBezTo>
                    <a:pt x="385729" y="1153801"/>
                    <a:pt x="404883" y="1155511"/>
                    <a:pt x="423080" y="1160060"/>
                  </a:cubicBezTo>
                  <a:cubicBezTo>
                    <a:pt x="540427" y="1238291"/>
                    <a:pt x="391953" y="1144496"/>
                    <a:pt x="504967" y="1201003"/>
                  </a:cubicBezTo>
                  <a:cubicBezTo>
                    <a:pt x="519638" y="1208338"/>
                    <a:pt x="530552" y="1222540"/>
                    <a:pt x="545910" y="1228299"/>
                  </a:cubicBezTo>
                  <a:cubicBezTo>
                    <a:pt x="567630" y="1236444"/>
                    <a:pt x="591403" y="1237398"/>
                    <a:pt x="614149" y="1241947"/>
                  </a:cubicBezTo>
                  <a:cubicBezTo>
                    <a:pt x="777922" y="1237398"/>
                    <a:pt x="942445" y="1244601"/>
                    <a:pt x="1105468" y="1228299"/>
                  </a:cubicBezTo>
                  <a:cubicBezTo>
                    <a:pt x="1128101" y="1226036"/>
                    <a:pt x="1140310" y="1198641"/>
                    <a:pt x="1160059" y="1187356"/>
                  </a:cubicBezTo>
                  <a:cubicBezTo>
                    <a:pt x="1172550" y="1180218"/>
                    <a:pt x="1187355" y="1178257"/>
                    <a:pt x="1201003" y="1173708"/>
                  </a:cubicBezTo>
                  <a:cubicBezTo>
                    <a:pt x="1214651" y="1164609"/>
                    <a:pt x="1227275" y="1153747"/>
                    <a:pt x="1241946" y="1146412"/>
                  </a:cubicBezTo>
                  <a:cubicBezTo>
                    <a:pt x="1254813" y="1139978"/>
                    <a:pt x="1269419" y="1137816"/>
                    <a:pt x="1282889" y="1132765"/>
                  </a:cubicBezTo>
                  <a:cubicBezTo>
                    <a:pt x="1305828" y="1124163"/>
                    <a:pt x="1328189" y="1114071"/>
                    <a:pt x="1351128" y="1105469"/>
                  </a:cubicBezTo>
                  <a:cubicBezTo>
                    <a:pt x="1364598" y="1100418"/>
                    <a:pt x="1379204" y="1098255"/>
                    <a:pt x="1392071" y="1091821"/>
                  </a:cubicBezTo>
                  <a:cubicBezTo>
                    <a:pt x="1430077" y="1072818"/>
                    <a:pt x="1443771" y="1053769"/>
                    <a:pt x="1473958" y="1023582"/>
                  </a:cubicBezTo>
                  <a:cubicBezTo>
                    <a:pt x="1515702" y="898353"/>
                    <a:pt x="1445924" y="1093297"/>
                    <a:pt x="1528549" y="928048"/>
                  </a:cubicBezTo>
                  <a:cubicBezTo>
                    <a:pt x="1541416" y="902314"/>
                    <a:pt x="1546746" y="873457"/>
                    <a:pt x="1555845" y="846162"/>
                  </a:cubicBezTo>
                  <a:cubicBezTo>
                    <a:pt x="1560394" y="805219"/>
                    <a:pt x="1569492" y="764527"/>
                    <a:pt x="1569492" y="723332"/>
                  </a:cubicBezTo>
                  <a:cubicBezTo>
                    <a:pt x="1569492" y="662540"/>
                    <a:pt x="1567455" y="591198"/>
                    <a:pt x="1542197" y="532263"/>
                  </a:cubicBezTo>
                  <a:cubicBezTo>
                    <a:pt x="1534183" y="513563"/>
                    <a:pt x="1522915" y="496372"/>
                    <a:pt x="1514901" y="477672"/>
                  </a:cubicBezTo>
                  <a:cubicBezTo>
                    <a:pt x="1480997" y="398563"/>
                    <a:pt x="1526415" y="474473"/>
                    <a:pt x="1473958" y="395785"/>
                  </a:cubicBezTo>
                  <a:cubicBezTo>
                    <a:pt x="1469409" y="373039"/>
                    <a:pt x="1468455" y="349267"/>
                    <a:pt x="1460310" y="327547"/>
                  </a:cubicBezTo>
                  <a:cubicBezTo>
                    <a:pt x="1445696" y="288577"/>
                    <a:pt x="1364380" y="217969"/>
                    <a:pt x="1351128" y="204717"/>
                  </a:cubicBezTo>
                  <a:lnTo>
                    <a:pt x="1269242" y="122830"/>
                  </a:lnTo>
                  <a:lnTo>
                    <a:pt x="1228298" y="109182"/>
                  </a:lnTo>
                  <a:cubicBezTo>
                    <a:pt x="1214650" y="95534"/>
                    <a:pt x="1203061" y="79457"/>
                    <a:pt x="1187355" y="68239"/>
                  </a:cubicBezTo>
                  <a:cubicBezTo>
                    <a:pt x="1152041" y="43015"/>
                    <a:pt x="1129335" y="41364"/>
                    <a:pt x="1091821" y="27296"/>
                  </a:cubicBezTo>
                  <a:cubicBezTo>
                    <a:pt x="1068882" y="18694"/>
                    <a:pt x="1046328" y="9099"/>
                    <a:pt x="1023582" y="0"/>
                  </a:cubicBezTo>
                  <a:cubicBezTo>
                    <a:pt x="855260" y="4549"/>
                    <a:pt x="686527" y="1054"/>
                    <a:pt x="518615" y="13648"/>
                  </a:cubicBezTo>
                  <a:cubicBezTo>
                    <a:pt x="485756" y="16113"/>
                    <a:pt x="460860" y="71161"/>
                    <a:pt x="436728" y="81887"/>
                  </a:cubicBezTo>
                  <a:cubicBezTo>
                    <a:pt x="411441" y="93126"/>
                    <a:pt x="382137" y="90986"/>
                    <a:pt x="354842" y="95535"/>
                  </a:cubicBezTo>
                  <a:cubicBezTo>
                    <a:pt x="313898" y="122830"/>
                    <a:pt x="309349" y="118280"/>
                    <a:pt x="286603" y="163773"/>
                  </a:cubicBezTo>
                  <a:cubicBezTo>
                    <a:pt x="284569" y="167842"/>
                    <a:pt x="322996" y="163773"/>
                    <a:pt x="313898" y="17742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161" y="2091"/>
              <a:ext cx="1237" cy="911"/>
            </a:xfrm>
            <a:custGeom>
              <a:rect b="b" l="l" r="r" t="t"/>
              <a:pathLst>
                <a:path extrusionOk="0" h="1446663" w="1964265">
                  <a:moveTo>
                    <a:pt x="488838" y="0"/>
                  </a:moveTo>
                  <a:cubicBezTo>
                    <a:pt x="451211" y="4703"/>
                    <a:pt x="380786" y="6258"/>
                    <a:pt x="338713" y="27295"/>
                  </a:cubicBezTo>
                  <a:cubicBezTo>
                    <a:pt x="324042" y="34630"/>
                    <a:pt x="312441" y="47255"/>
                    <a:pt x="297770" y="54591"/>
                  </a:cubicBezTo>
                  <a:cubicBezTo>
                    <a:pt x="284903" y="61025"/>
                    <a:pt x="269693" y="61805"/>
                    <a:pt x="256826" y="68239"/>
                  </a:cubicBezTo>
                  <a:cubicBezTo>
                    <a:pt x="150996" y="121153"/>
                    <a:pt x="277855" y="74876"/>
                    <a:pt x="174940" y="109182"/>
                  </a:cubicBezTo>
                  <a:cubicBezTo>
                    <a:pt x="128350" y="155771"/>
                    <a:pt x="89300" y="188682"/>
                    <a:pt x="65758" y="259307"/>
                  </a:cubicBezTo>
                  <a:cubicBezTo>
                    <a:pt x="45676" y="319552"/>
                    <a:pt x="58544" y="287384"/>
                    <a:pt x="24814" y="354842"/>
                  </a:cubicBezTo>
                  <a:cubicBezTo>
                    <a:pt x="0" y="553368"/>
                    <a:pt x="6064" y="454890"/>
                    <a:pt x="24814" y="764275"/>
                  </a:cubicBezTo>
                  <a:cubicBezTo>
                    <a:pt x="32753" y="895268"/>
                    <a:pt x="35497" y="916184"/>
                    <a:pt x="65758" y="1037230"/>
                  </a:cubicBezTo>
                  <a:cubicBezTo>
                    <a:pt x="69247" y="1051186"/>
                    <a:pt x="72971" y="1065306"/>
                    <a:pt x="79405" y="1078173"/>
                  </a:cubicBezTo>
                  <a:cubicBezTo>
                    <a:pt x="86740" y="1092844"/>
                    <a:pt x="97602" y="1105468"/>
                    <a:pt x="106701" y="1119116"/>
                  </a:cubicBezTo>
                  <a:cubicBezTo>
                    <a:pt x="111250" y="1146412"/>
                    <a:pt x="111598" y="1174751"/>
                    <a:pt x="120349" y="1201003"/>
                  </a:cubicBezTo>
                  <a:cubicBezTo>
                    <a:pt x="125536" y="1216564"/>
                    <a:pt x="136747" y="1229687"/>
                    <a:pt x="147644" y="1241946"/>
                  </a:cubicBezTo>
                  <a:cubicBezTo>
                    <a:pt x="225168" y="1329160"/>
                    <a:pt x="198327" y="1313432"/>
                    <a:pt x="270474" y="1337480"/>
                  </a:cubicBezTo>
                  <a:cubicBezTo>
                    <a:pt x="295071" y="1362077"/>
                    <a:pt x="319106" y="1391467"/>
                    <a:pt x="352361" y="1405719"/>
                  </a:cubicBezTo>
                  <a:cubicBezTo>
                    <a:pt x="369601" y="1413108"/>
                    <a:pt x="388986" y="1413977"/>
                    <a:pt x="406952" y="1419367"/>
                  </a:cubicBezTo>
                  <a:cubicBezTo>
                    <a:pt x="434510" y="1427635"/>
                    <a:pt x="461543" y="1437564"/>
                    <a:pt x="488838" y="1446663"/>
                  </a:cubicBezTo>
                  <a:cubicBezTo>
                    <a:pt x="557077" y="1442114"/>
                    <a:pt x="625615" y="1440854"/>
                    <a:pt x="693555" y="1433015"/>
                  </a:cubicBezTo>
                  <a:cubicBezTo>
                    <a:pt x="744082" y="1427185"/>
                    <a:pt x="793381" y="1413264"/>
                    <a:pt x="843680" y="1405719"/>
                  </a:cubicBezTo>
                  <a:cubicBezTo>
                    <a:pt x="884420" y="1399608"/>
                    <a:pt x="925567" y="1396621"/>
                    <a:pt x="966510" y="1392072"/>
                  </a:cubicBezTo>
                  <a:cubicBezTo>
                    <a:pt x="1137539" y="1306556"/>
                    <a:pt x="939291" y="1396299"/>
                    <a:pt x="1375943" y="1351128"/>
                  </a:cubicBezTo>
                  <a:cubicBezTo>
                    <a:pt x="1392258" y="1349440"/>
                    <a:pt x="1401810" y="1330294"/>
                    <a:pt x="1416886" y="1323833"/>
                  </a:cubicBezTo>
                  <a:cubicBezTo>
                    <a:pt x="1434126" y="1316444"/>
                    <a:pt x="1453280" y="1314734"/>
                    <a:pt x="1471477" y="1310185"/>
                  </a:cubicBezTo>
                  <a:cubicBezTo>
                    <a:pt x="1485125" y="1301086"/>
                    <a:pt x="1500161" y="1293786"/>
                    <a:pt x="1512420" y="1282889"/>
                  </a:cubicBezTo>
                  <a:cubicBezTo>
                    <a:pt x="1541271" y="1257243"/>
                    <a:pt x="1557686" y="1213210"/>
                    <a:pt x="1594307" y="1201003"/>
                  </a:cubicBezTo>
                  <a:lnTo>
                    <a:pt x="1635250" y="1187355"/>
                  </a:lnTo>
                  <a:cubicBezTo>
                    <a:pt x="1665432" y="1157173"/>
                    <a:pt x="1684489" y="1143469"/>
                    <a:pt x="1703489" y="1105469"/>
                  </a:cubicBezTo>
                  <a:cubicBezTo>
                    <a:pt x="1709923" y="1092602"/>
                    <a:pt x="1710703" y="1077392"/>
                    <a:pt x="1717137" y="1064525"/>
                  </a:cubicBezTo>
                  <a:cubicBezTo>
                    <a:pt x="1724472" y="1049854"/>
                    <a:pt x="1737097" y="1038253"/>
                    <a:pt x="1744432" y="1023582"/>
                  </a:cubicBezTo>
                  <a:cubicBezTo>
                    <a:pt x="1800935" y="910577"/>
                    <a:pt x="1707152" y="1059032"/>
                    <a:pt x="1785376" y="941695"/>
                  </a:cubicBezTo>
                  <a:cubicBezTo>
                    <a:pt x="1819676" y="838791"/>
                    <a:pt x="1773409" y="965627"/>
                    <a:pt x="1826319" y="859809"/>
                  </a:cubicBezTo>
                  <a:cubicBezTo>
                    <a:pt x="1832753" y="846942"/>
                    <a:pt x="1833533" y="831733"/>
                    <a:pt x="1839967" y="818866"/>
                  </a:cubicBezTo>
                  <a:cubicBezTo>
                    <a:pt x="1847302" y="804195"/>
                    <a:pt x="1859927" y="792593"/>
                    <a:pt x="1867262" y="777922"/>
                  </a:cubicBezTo>
                  <a:cubicBezTo>
                    <a:pt x="1873696" y="765055"/>
                    <a:pt x="1875859" y="750449"/>
                    <a:pt x="1880910" y="736979"/>
                  </a:cubicBezTo>
                  <a:cubicBezTo>
                    <a:pt x="1889512" y="714040"/>
                    <a:pt x="1899603" y="691679"/>
                    <a:pt x="1908205" y="668740"/>
                  </a:cubicBezTo>
                  <a:cubicBezTo>
                    <a:pt x="1913256" y="655270"/>
                    <a:pt x="1916186" y="641020"/>
                    <a:pt x="1921853" y="627797"/>
                  </a:cubicBezTo>
                  <a:cubicBezTo>
                    <a:pt x="1929867" y="609097"/>
                    <a:pt x="1940050" y="591403"/>
                    <a:pt x="1949149" y="573206"/>
                  </a:cubicBezTo>
                  <a:cubicBezTo>
                    <a:pt x="1910697" y="265596"/>
                    <a:pt x="1964265" y="648794"/>
                    <a:pt x="1908205" y="368489"/>
                  </a:cubicBezTo>
                  <a:cubicBezTo>
                    <a:pt x="1899075" y="322839"/>
                    <a:pt x="1911973" y="254133"/>
                    <a:pt x="1867262" y="218364"/>
                  </a:cubicBezTo>
                  <a:cubicBezTo>
                    <a:pt x="1856028" y="209377"/>
                    <a:pt x="1839967" y="209265"/>
                    <a:pt x="1826319" y="204716"/>
                  </a:cubicBezTo>
                  <a:cubicBezTo>
                    <a:pt x="1762594" y="140991"/>
                    <a:pt x="1810940" y="183984"/>
                    <a:pt x="1744432" y="136478"/>
                  </a:cubicBezTo>
                  <a:cubicBezTo>
                    <a:pt x="1725922" y="123257"/>
                    <a:pt x="1709590" y="106820"/>
                    <a:pt x="1689841" y="95534"/>
                  </a:cubicBezTo>
                  <a:cubicBezTo>
                    <a:pt x="1677351" y="88396"/>
                    <a:pt x="1662777" y="85671"/>
                    <a:pt x="1648898" y="81886"/>
                  </a:cubicBezTo>
                  <a:cubicBezTo>
                    <a:pt x="1479583" y="35709"/>
                    <a:pt x="1593013" y="72357"/>
                    <a:pt x="1498773" y="40943"/>
                  </a:cubicBezTo>
                  <a:lnTo>
                    <a:pt x="1130283" y="54591"/>
                  </a:lnTo>
                  <a:cubicBezTo>
                    <a:pt x="1071042" y="57553"/>
                    <a:pt x="1012177" y="68239"/>
                    <a:pt x="952862" y="68239"/>
                  </a:cubicBezTo>
                  <a:cubicBezTo>
                    <a:pt x="843585" y="68239"/>
                    <a:pt x="734498" y="59140"/>
                    <a:pt x="625316" y="54591"/>
                  </a:cubicBezTo>
                  <a:cubicBezTo>
                    <a:pt x="588922" y="50042"/>
                    <a:pt x="551519" y="50593"/>
                    <a:pt x="516134" y="40943"/>
                  </a:cubicBezTo>
                  <a:cubicBezTo>
                    <a:pt x="500309" y="36627"/>
                    <a:pt x="489861" y="20983"/>
                    <a:pt x="475190" y="13648"/>
                  </a:cubicBezTo>
                  <a:cubicBezTo>
                    <a:pt x="462323" y="7214"/>
                    <a:pt x="434247" y="0"/>
                    <a:pt x="43424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4298" y="1262"/>
              <a:ext cx="6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Grupo 2</a:t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433" y="2072"/>
              <a:ext cx="6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Grupo n</a:t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948" y="1520"/>
              <a:ext cx="6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Grupo 1</a:t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2948" y="2465"/>
              <a:ext cx="6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Grupo 3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3851920" y="1725190"/>
            <a:ext cx="5072062" cy="4786314"/>
            <a:chOff x="2543" y="845"/>
            <a:chExt cx="3195" cy="3015"/>
          </a:xfrm>
        </p:grpSpPr>
        <p:grpSp>
          <p:nvGrpSpPr>
            <p:cNvPr id="125" name="Google Shape;125;p3"/>
            <p:cNvGrpSpPr/>
            <p:nvPr/>
          </p:nvGrpSpPr>
          <p:grpSpPr>
            <a:xfrm>
              <a:off x="2543" y="845"/>
              <a:ext cx="3195" cy="2430"/>
              <a:chOff x="2543" y="845"/>
              <a:chExt cx="3195" cy="2430"/>
            </a:xfrm>
          </p:grpSpPr>
          <p:cxnSp>
            <p:nvCxnSpPr>
              <p:cNvPr id="126" name="Google Shape;126;p3"/>
              <p:cNvCxnSpPr/>
              <p:nvPr/>
            </p:nvCxnSpPr>
            <p:spPr>
              <a:xfrm flipH="1">
                <a:off x="5558" y="845"/>
                <a:ext cx="1" cy="243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635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7" name="Google Shape;127;p3"/>
              <p:cNvCxnSpPr/>
              <p:nvPr/>
            </p:nvCxnSpPr>
            <p:spPr>
              <a:xfrm>
                <a:off x="2543" y="1115"/>
                <a:ext cx="3195" cy="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635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28" name="Google Shape;128;p3"/>
              <p:cNvSpPr txBox="1"/>
              <p:nvPr/>
            </p:nvSpPr>
            <p:spPr>
              <a:xfrm>
                <a:off x="3188" y="861"/>
                <a:ext cx="60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rgbClr val="008A3E"/>
                    </a:solidFill>
                    <a:latin typeface="Arial"/>
                    <a:ea typeface="Arial"/>
                    <a:cs typeface="Arial"/>
                    <a:sym typeface="Arial"/>
                  </a:rPr>
                  <a:t>Sucesso</a:t>
                </a:r>
                <a:endParaRPr/>
              </a:p>
            </p:txBody>
          </p:sp>
          <p:sp>
            <p:nvSpPr>
              <p:cNvPr id="129" name="Google Shape;129;p3"/>
              <p:cNvSpPr txBox="1"/>
              <p:nvPr/>
            </p:nvSpPr>
            <p:spPr>
              <a:xfrm>
                <a:off x="4548" y="861"/>
                <a:ext cx="64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Fracasso</a:t>
                </a:r>
                <a:endParaRPr/>
              </a:p>
            </p:txBody>
          </p:sp>
          <p:cxnSp>
            <p:nvCxnSpPr>
              <p:cNvPr id="130" name="Google Shape;130;p3"/>
              <p:cNvCxnSpPr/>
              <p:nvPr/>
            </p:nvCxnSpPr>
            <p:spPr>
              <a:xfrm flipH="1">
                <a:off x="2768" y="845"/>
                <a:ext cx="1" cy="243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635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31" name="Google Shape;131;p3"/>
            <p:cNvSpPr txBox="1"/>
            <p:nvPr/>
          </p:nvSpPr>
          <p:spPr>
            <a:xfrm>
              <a:off x="4584" y="3687"/>
              <a:ext cx="95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Ref: Henrik Kniberg</a:t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Dinâmica</a:t>
            </a:r>
            <a:endParaRPr sz="4000"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309563" y="976313"/>
            <a:ext cx="3541712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5584" lvl="0" marL="342900" rtl="0" algn="l"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1" sz="2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b="1" lang="pt-BR" sz="2600">
                <a:latin typeface="Arial Rounded"/>
                <a:ea typeface="Arial Rounded"/>
                <a:cs typeface="Arial Rounded"/>
                <a:sym typeface="Arial Rounded"/>
              </a:rPr>
              <a:t>Por que seu projeto termina com sucesso?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b="1" lang="pt-BR" sz="2600">
                <a:latin typeface="Arial Rounded"/>
                <a:ea typeface="Arial Rounded"/>
                <a:cs typeface="Arial Rounded"/>
                <a:sym typeface="Arial Rounded"/>
              </a:rPr>
              <a:t>Por que seu projeto fracassa?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1" sz="2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b="1" lang="pt-BR" sz="2600">
                <a:latin typeface="Arial Rounded"/>
                <a:ea typeface="Arial Rounded"/>
                <a:cs typeface="Arial Rounded"/>
                <a:sym typeface="Arial Rounded"/>
              </a:rPr>
              <a:t>Discussão em grupo</a:t>
            </a:r>
            <a:endParaRPr/>
          </a:p>
          <a:p>
            <a:pPr indent="-325438" lvl="1" marL="669925" rtl="0" algn="l"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b="1" lang="pt-BR" sz="2200">
                <a:latin typeface="Arial Rounded"/>
                <a:ea typeface="Arial Rounded"/>
                <a:cs typeface="Arial Rounded"/>
                <a:sym typeface="Arial Rounded"/>
              </a:rPr>
              <a:t>15 minutos</a:t>
            </a:r>
            <a:endParaRPr/>
          </a:p>
          <a:p>
            <a:pPr indent="-325438" lvl="1" marL="669925" rtl="0" algn="l"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b="1" lang="pt-BR" sz="2200">
                <a:latin typeface="Arial Rounded"/>
                <a:ea typeface="Arial Rounded"/>
                <a:cs typeface="Arial Rounded"/>
                <a:sym typeface="Arial Rounded"/>
              </a:rPr>
              <a:t>Pode agrupar os problemas e os fracassos em categorias.</a:t>
            </a:r>
            <a:endParaRPr b="1" sz="2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Mudança de Postura</a:t>
            </a:r>
            <a:endParaRPr/>
          </a:p>
        </p:txBody>
      </p:sp>
      <p:sp>
        <p:nvSpPr>
          <p:cNvPr id="372" name="Google Shape;372;p30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771525" y="3508276"/>
            <a:ext cx="788988" cy="788988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1955800" y="4692551"/>
            <a:ext cx="788988" cy="788988"/>
          </a:xfrm>
          <a:prstGeom prst="ellipse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3140075" y="3508276"/>
            <a:ext cx="790575" cy="788988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1955800" y="2324001"/>
            <a:ext cx="788988" cy="788988"/>
          </a:xfrm>
          <a:prstGeom prst="ellipse">
            <a:avLst/>
          </a:prstGeom>
          <a:solidFill>
            <a:srgbClr val="11C1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1955800" y="3508276"/>
            <a:ext cx="788988" cy="788988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0"/>
          <p:cNvCxnSpPr>
            <a:stCxn id="373" idx="6"/>
            <a:endCxn id="377" idx="2"/>
          </p:cNvCxnSpPr>
          <p:nvPr/>
        </p:nvCxnSpPr>
        <p:spPr>
          <a:xfrm>
            <a:off x="1560513" y="3902770"/>
            <a:ext cx="3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0"/>
          <p:cNvCxnSpPr>
            <a:stCxn id="377" idx="0"/>
            <a:endCxn id="376" idx="4"/>
          </p:cNvCxnSpPr>
          <p:nvPr/>
        </p:nvCxnSpPr>
        <p:spPr>
          <a:xfrm rot="10800000">
            <a:off x="2350294" y="3112876"/>
            <a:ext cx="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0"/>
          <p:cNvCxnSpPr>
            <a:stCxn id="374" idx="0"/>
            <a:endCxn id="377" idx="4"/>
          </p:cNvCxnSpPr>
          <p:nvPr/>
        </p:nvCxnSpPr>
        <p:spPr>
          <a:xfrm rot="10800000">
            <a:off x="2350294" y="4297151"/>
            <a:ext cx="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>
            <a:stCxn id="377" idx="6"/>
            <a:endCxn id="375" idx="2"/>
          </p:cNvCxnSpPr>
          <p:nvPr/>
        </p:nvCxnSpPr>
        <p:spPr>
          <a:xfrm>
            <a:off x="2744788" y="3902770"/>
            <a:ext cx="3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0"/>
          <p:cNvSpPr/>
          <p:nvPr/>
        </p:nvSpPr>
        <p:spPr>
          <a:xfrm>
            <a:off x="323850" y="1989039"/>
            <a:ext cx="4032250" cy="40322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1440993" y="1452464"/>
            <a:ext cx="17628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Tradicional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6372200" y="1412776"/>
            <a:ext cx="724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Ágil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5463523" y="6094314"/>
            <a:ext cx="2728631" cy="393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Auto-organização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0"/>
          <p:cNvGrpSpPr/>
          <p:nvPr/>
        </p:nvGrpSpPr>
        <p:grpSpPr>
          <a:xfrm>
            <a:off x="4716463" y="1989039"/>
            <a:ext cx="4032250" cy="4032250"/>
            <a:chOff x="4716463" y="1989039"/>
            <a:chExt cx="4032250" cy="4032250"/>
          </a:xfrm>
        </p:grpSpPr>
        <p:sp>
          <p:nvSpPr>
            <p:cNvPr id="387" name="Google Shape;387;p30"/>
            <p:cNvSpPr/>
            <p:nvPr/>
          </p:nvSpPr>
          <p:spPr>
            <a:xfrm>
              <a:off x="5192713" y="3573364"/>
              <a:ext cx="788987" cy="788987"/>
            </a:xfrm>
            <a:prstGeom prst="ellipse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376988" y="4757639"/>
              <a:ext cx="788987" cy="788987"/>
            </a:xfrm>
            <a:prstGeom prst="ellipse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561263" y="3573364"/>
              <a:ext cx="790575" cy="788987"/>
            </a:xfrm>
            <a:prstGeom prst="ellipse">
              <a:avLst/>
            </a:prstGeom>
            <a:solidFill>
              <a:srgbClr val="FFC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376988" y="2389089"/>
              <a:ext cx="788987" cy="788987"/>
            </a:xfrm>
            <a:prstGeom prst="ellipse">
              <a:avLst/>
            </a:prstGeom>
            <a:solidFill>
              <a:srgbClr val="11C1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30"/>
            <p:cNvCxnSpPr>
              <a:stCxn id="387" idx="6"/>
              <a:endCxn id="389" idx="2"/>
            </p:cNvCxnSpPr>
            <p:nvPr/>
          </p:nvCxnSpPr>
          <p:spPr>
            <a:xfrm>
              <a:off x="5981700" y="3967858"/>
              <a:ext cx="1579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0"/>
            <p:cNvCxnSpPr>
              <a:stCxn id="390" idx="4"/>
              <a:endCxn id="388" idx="0"/>
            </p:cNvCxnSpPr>
            <p:nvPr/>
          </p:nvCxnSpPr>
          <p:spPr>
            <a:xfrm>
              <a:off x="6771481" y="3178076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0"/>
            <p:cNvCxnSpPr>
              <a:stCxn id="390" idx="3"/>
              <a:endCxn id="387" idx="7"/>
            </p:cNvCxnSpPr>
            <p:nvPr/>
          </p:nvCxnSpPr>
          <p:spPr>
            <a:xfrm flipH="1">
              <a:off x="5866132" y="3062532"/>
              <a:ext cx="626400" cy="62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0"/>
            <p:cNvCxnSpPr>
              <a:stCxn id="387" idx="5"/>
              <a:endCxn id="388" idx="1"/>
            </p:cNvCxnSpPr>
            <p:nvPr/>
          </p:nvCxnSpPr>
          <p:spPr>
            <a:xfrm>
              <a:off x="5866155" y="4246807"/>
              <a:ext cx="626400" cy="62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0"/>
            <p:cNvCxnSpPr>
              <a:stCxn id="390" idx="5"/>
              <a:endCxn id="389" idx="1"/>
            </p:cNvCxnSpPr>
            <p:nvPr/>
          </p:nvCxnSpPr>
          <p:spPr>
            <a:xfrm>
              <a:off x="7050430" y="3062532"/>
              <a:ext cx="626700" cy="62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30"/>
            <p:cNvCxnSpPr>
              <a:stCxn id="389" idx="3"/>
              <a:endCxn id="388" idx="7"/>
            </p:cNvCxnSpPr>
            <p:nvPr/>
          </p:nvCxnSpPr>
          <p:spPr>
            <a:xfrm flipH="1">
              <a:off x="7050340" y="4246807"/>
              <a:ext cx="626700" cy="62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30"/>
            <p:cNvSpPr/>
            <p:nvPr/>
          </p:nvSpPr>
          <p:spPr>
            <a:xfrm>
              <a:off x="4716463" y="1989039"/>
              <a:ext cx="4032250" cy="403225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328002" y="3573363"/>
              <a:ext cx="788988" cy="788988"/>
            </a:xfrm>
            <a:prstGeom prst="ellipse">
              <a:avLst/>
            </a:prstGeom>
            <a:solidFill>
              <a:srgbClr val="A5A5A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Projeto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/>
          <p:nvPr/>
        </p:nvSpPr>
        <p:spPr>
          <a:xfrm>
            <a:off x="2102494" y="5308625"/>
            <a:ext cx="2214563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2102494" y="5808687"/>
            <a:ext cx="2214563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2102494" y="4808562"/>
            <a:ext cx="2214563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2102494" y="4308500"/>
            <a:ext cx="2214563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1330969" y="4308500"/>
            <a:ext cx="7762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1316682" y="4880000"/>
            <a:ext cx="655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1316682" y="5380062"/>
            <a:ext cx="7493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1529407" y="5822975"/>
            <a:ext cx="395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</a:t>
            </a:r>
            <a:endParaRPr/>
          </a:p>
        </p:txBody>
      </p:sp>
      <p:pic>
        <p:nvPicPr>
          <p:cNvPr id="415" name="Google Shape;4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744" y="3165500"/>
            <a:ext cx="53816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 txBox="1"/>
          <p:nvPr/>
        </p:nvSpPr>
        <p:spPr>
          <a:xfrm>
            <a:off x="2993082" y="342267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1577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5674369" y="5737250"/>
            <a:ext cx="357188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674369" y="5237187"/>
            <a:ext cx="357188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5674369" y="4737125"/>
            <a:ext cx="357188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674369" y="4237062"/>
            <a:ext cx="357188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1"/>
          <p:cNvCxnSpPr/>
          <p:nvPr/>
        </p:nvCxnSpPr>
        <p:spPr>
          <a:xfrm flipH="1">
            <a:off x="2388244" y="3879875"/>
            <a:ext cx="642938" cy="42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1"/>
          <p:cNvCxnSpPr/>
          <p:nvPr/>
        </p:nvCxnSpPr>
        <p:spPr>
          <a:xfrm rot="5400000">
            <a:off x="2316013" y="4737919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31"/>
          <p:cNvCxnSpPr/>
          <p:nvPr/>
        </p:nvCxnSpPr>
        <p:spPr>
          <a:xfrm rot="5400000">
            <a:off x="2746225" y="4736331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31"/>
          <p:cNvCxnSpPr/>
          <p:nvPr/>
        </p:nvCxnSpPr>
        <p:spPr>
          <a:xfrm rot="5400000">
            <a:off x="2889100" y="4736331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31"/>
          <p:cNvCxnSpPr/>
          <p:nvPr/>
        </p:nvCxnSpPr>
        <p:spPr>
          <a:xfrm rot="5400000">
            <a:off x="3317725" y="4736331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31"/>
          <p:cNvCxnSpPr/>
          <p:nvPr/>
        </p:nvCxnSpPr>
        <p:spPr>
          <a:xfrm rot="5400000">
            <a:off x="3674913" y="4736331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31"/>
          <p:cNvCxnSpPr/>
          <p:nvPr/>
        </p:nvCxnSpPr>
        <p:spPr>
          <a:xfrm rot="5400000">
            <a:off x="3960663" y="4736331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31"/>
          <p:cNvCxnSpPr/>
          <p:nvPr/>
        </p:nvCxnSpPr>
        <p:spPr>
          <a:xfrm rot="5400000">
            <a:off x="3889225" y="52363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31"/>
          <p:cNvCxnSpPr/>
          <p:nvPr/>
        </p:nvCxnSpPr>
        <p:spPr>
          <a:xfrm rot="5400000">
            <a:off x="3532038" y="5236394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31"/>
          <p:cNvCxnSpPr/>
          <p:nvPr/>
        </p:nvCxnSpPr>
        <p:spPr>
          <a:xfrm rot="5400000">
            <a:off x="3174850" y="52363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31"/>
          <p:cNvCxnSpPr/>
          <p:nvPr/>
        </p:nvCxnSpPr>
        <p:spPr>
          <a:xfrm rot="5400000">
            <a:off x="2531913" y="5236394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31"/>
          <p:cNvCxnSpPr/>
          <p:nvPr/>
        </p:nvCxnSpPr>
        <p:spPr>
          <a:xfrm rot="5400000">
            <a:off x="2174725" y="52363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31"/>
          <p:cNvCxnSpPr/>
          <p:nvPr/>
        </p:nvCxnSpPr>
        <p:spPr>
          <a:xfrm rot="5400000">
            <a:off x="2746225" y="52363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31"/>
          <p:cNvCxnSpPr/>
          <p:nvPr/>
        </p:nvCxnSpPr>
        <p:spPr>
          <a:xfrm rot="5400000">
            <a:off x="2389038" y="57364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31"/>
          <p:cNvCxnSpPr/>
          <p:nvPr/>
        </p:nvCxnSpPr>
        <p:spPr>
          <a:xfrm rot="5400000">
            <a:off x="2960538" y="57364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31"/>
          <p:cNvCxnSpPr/>
          <p:nvPr/>
        </p:nvCxnSpPr>
        <p:spPr>
          <a:xfrm rot="5400000">
            <a:off x="2817663" y="57364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31"/>
          <p:cNvCxnSpPr/>
          <p:nvPr/>
        </p:nvCxnSpPr>
        <p:spPr>
          <a:xfrm rot="5400000">
            <a:off x="3389163" y="57364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31"/>
          <p:cNvCxnSpPr/>
          <p:nvPr/>
        </p:nvCxnSpPr>
        <p:spPr>
          <a:xfrm rot="5400000">
            <a:off x="3174850" y="5736456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31"/>
          <p:cNvCxnSpPr/>
          <p:nvPr/>
        </p:nvCxnSpPr>
        <p:spPr>
          <a:xfrm rot="5400000">
            <a:off x="3746350" y="5736456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31"/>
          <p:cNvCxnSpPr/>
          <p:nvPr/>
        </p:nvCxnSpPr>
        <p:spPr>
          <a:xfrm rot="5400000">
            <a:off x="5745013" y="4664894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31"/>
          <p:cNvCxnSpPr/>
          <p:nvPr/>
        </p:nvCxnSpPr>
        <p:spPr>
          <a:xfrm rot="5400000">
            <a:off x="5746600" y="5164956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31"/>
          <p:cNvCxnSpPr/>
          <p:nvPr/>
        </p:nvCxnSpPr>
        <p:spPr>
          <a:xfrm rot="5400000">
            <a:off x="5745013" y="5665019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31"/>
          <p:cNvCxnSpPr>
            <a:stCxn id="416" idx="2"/>
          </p:cNvCxnSpPr>
          <p:nvPr/>
        </p:nvCxnSpPr>
        <p:spPr>
          <a:xfrm flipH="1">
            <a:off x="2746088" y="3879875"/>
            <a:ext cx="449400" cy="4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1"/>
          <p:cNvCxnSpPr>
            <a:endCxn id="410" idx="0"/>
          </p:cNvCxnSpPr>
          <p:nvPr/>
        </p:nvCxnSpPr>
        <p:spPr>
          <a:xfrm flipH="1">
            <a:off x="3209775" y="3911600"/>
            <a:ext cx="19200" cy="3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1"/>
          <p:cNvCxnSpPr/>
          <p:nvPr/>
        </p:nvCxnSpPr>
        <p:spPr>
          <a:xfrm flipH="1" rot="-5400000">
            <a:off x="3245494" y="3951313"/>
            <a:ext cx="428625" cy="28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1"/>
          <p:cNvCxnSpPr/>
          <p:nvPr/>
        </p:nvCxnSpPr>
        <p:spPr>
          <a:xfrm>
            <a:off x="3459807" y="3879875"/>
            <a:ext cx="500062" cy="42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1"/>
          <p:cNvSpPr txBox="1"/>
          <p:nvPr/>
        </p:nvSpPr>
        <p:spPr>
          <a:xfrm>
            <a:off x="853710" y="3082354"/>
            <a:ext cx="22813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monolítico</a:t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1345920" y="5839271"/>
            <a:ext cx="214314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1141496" y="5412320"/>
            <a:ext cx="214314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1128433" y="4912254"/>
            <a:ext cx="214314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1175898" y="4340750"/>
            <a:ext cx="214314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5674371" y="3879873"/>
            <a:ext cx="214314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3" name="Google Shape;453;p31"/>
          <p:cNvSpPr txBox="1"/>
          <p:nvPr/>
        </p:nvSpPr>
        <p:spPr>
          <a:xfrm>
            <a:off x="3819155" y="3082355"/>
            <a:ext cx="23631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incremental</a:t>
            </a:r>
            <a:endParaRPr/>
          </a:p>
        </p:txBody>
      </p:sp>
      <p:cxnSp>
        <p:nvCxnSpPr>
          <p:cNvPr id="454" name="Google Shape;454;p31"/>
          <p:cNvCxnSpPr/>
          <p:nvPr/>
        </p:nvCxnSpPr>
        <p:spPr>
          <a:xfrm rot="5400000">
            <a:off x="6175225" y="46648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31"/>
          <p:cNvCxnSpPr/>
          <p:nvPr/>
        </p:nvCxnSpPr>
        <p:spPr>
          <a:xfrm rot="5400000">
            <a:off x="6175225" y="5164956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1"/>
          <p:cNvCxnSpPr/>
          <p:nvPr/>
        </p:nvCxnSpPr>
        <p:spPr>
          <a:xfrm rot="5400000">
            <a:off x="6103788" y="5665019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31"/>
          <p:cNvCxnSpPr/>
          <p:nvPr/>
        </p:nvCxnSpPr>
        <p:spPr>
          <a:xfrm rot="5400000">
            <a:off x="6246663" y="5665019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1"/>
          <p:cNvCxnSpPr/>
          <p:nvPr/>
        </p:nvCxnSpPr>
        <p:spPr>
          <a:xfrm rot="5400000">
            <a:off x="5889475" y="5164956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31"/>
          <p:cNvSpPr/>
          <p:nvPr/>
        </p:nvSpPr>
        <p:spPr>
          <a:xfrm>
            <a:off x="6031557" y="4237062"/>
            <a:ext cx="428625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6031557" y="4737125"/>
            <a:ext cx="428625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031557" y="5237187"/>
            <a:ext cx="428625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6031557" y="5737250"/>
            <a:ext cx="428625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31"/>
          <p:cNvCxnSpPr/>
          <p:nvPr/>
        </p:nvCxnSpPr>
        <p:spPr>
          <a:xfrm rot="5400000">
            <a:off x="6532413" y="4664894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1"/>
          <p:cNvCxnSpPr/>
          <p:nvPr/>
        </p:nvCxnSpPr>
        <p:spPr>
          <a:xfrm rot="5400000">
            <a:off x="6532413" y="51649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31"/>
          <p:cNvCxnSpPr/>
          <p:nvPr/>
        </p:nvCxnSpPr>
        <p:spPr>
          <a:xfrm rot="5400000">
            <a:off x="6603850" y="5665019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31"/>
          <p:cNvSpPr/>
          <p:nvPr/>
        </p:nvSpPr>
        <p:spPr>
          <a:xfrm>
            <a:off x="6460182" y="4237062"/>
            <a:ext cx="428625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6460182" y="4737125"/>
            <a:ext cx="428625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6460182" y="5237187"/>
            <a:ext cx="428625" cy="357188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6460182" y="5737250"/>
            <a:ext cx="428625" cy="3571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31"/>
          <p:cNvCxnSpPr/>
          <p:nvPr/>
        </p:nvCxnSpPr>
        <p:spPr>
          <a:xfrm rot="5400000">
            <a:off x="6746725" y="4664894"/>
            <a:ext cx="142875" cy="158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31"/>
          <p:cNvCxnSpPr/>
          <p:nvPr/>
        </p:nvCxnSpPr>
        <p:spPr>
          <a:xfrm rot="5400000">
            <a:off x="6675288" y="5164956"/>
            <a:ext cx="142875" cy="158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7BABC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31"/>
          <p:cNvCxnSpPr>
            <a:endCxn id="473" idx="0"/>
          </p:cNvCxnSpPr>
          <p:nvPr/>
        </p:nvCxnSpPr>
        <p:spPr>
          <a:xfrm flipH="1">
            <a:off x="5817245" y="3665487"/>
            <a:ext cx="285600" cy="4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1"/>
          <p:cNvSpPr/>
          <p:nvPr/>
        </p:nvSpPr>
        <p:spPr>
          <a:xfrm>
            <a:off x="6103000" y="3879873"/>
            <a:ext cx="214313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75" name="Google Shape;475;p31"/>
          <p:cNvCxnSpPr/>
          <p:nvPr/>
        </p:nvCxnSpPr>
        <p:spPr>
          <a:xfrm flipH="1" rot="-5400000">
            <a:off x="6146651" y="3923531"/>
            <a:ext cx="325437" cy="15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1"/>
          <p:cNvSpPr/>
          <p:nvPr/>
        </p:nvSpPr>
        <p:spPr>
          <a:xfrm>
            <a:off x="6603065" y="3879873"/>
            <a:ext cx="214315" cy="214314"/>
          </a:xfrm>
          <a:prstGeom prst="ellipse">
            <a:avLst/>
          </a:prstGeom>
          <a:gradFill>
            <a:gsLst>
              <a:gs pos="0">
                <a:srgbClr val="335335"/>
              </a:gs>
              <a:gs pos="80000">
                <a:srgbClr val="446D46"/>
              </a:gs>
              <a:gs pos="100000">
                <a:srgbClr val="436E4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72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77" name="Google Shape;477;p31"/>
          <p:cNvCxnSpPr/>
          <p:nvPr/>
        </p:nvCxnSpPr>
        <p:spPr>
          <a:xfrm flipH="1" rot="-5400000">
            <a:off x="6388744" y="3808438"/>
            <a:ext cx="357187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1"/>
          <p:cNvSpPr/>
          <p:nvPr/>
        </p:nvSpPr>
        <p:spPr>
          <a:xfrm>
            <a:off x="6888807" y="4094187"/>
            <a:ext cx="1571625" cy="21431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7013496" y="4808562"/>
            <a:ext cx="136608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Talvez não seja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necessário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Construir o resto </a:t>
            </a:r>
            <a:endParaRPr/>
          </a:p>
        </p:txBody>
      </p:sp>
      <p:pic>
        <p:nvPicPr>
          <p:cNvPr id="480" name="Google Shape;4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557" y="3022625"/>
            <a:ext cx="538162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 txBox="1"/>
          <p:nvPr/>
        </p:nvSpPr>
        <p:spPr>
          <a:xfrm>
            <a:off x="6064894" y="32798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1577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82" name="Google Shape;482;p31"/>
          <p:cNvSpPr txBox="1"/>
          <p:nvPr/>
        </p:nvSpPr>
        <p:spPr>
          <a:xfrm>
            <a:off x="4786957" y="4308500"/>
            <a:ext cx="776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4959994" y="4808562"/>
            <a:ext cx="6556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4910782" y="5308625"/>
            <a:ext cx="7493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/>
          </a:p>
        </p:txBody>
      </p:sp>
      <p:sp>
        <p:nvSpPr>
          <p:cNvPr id="485" name="Google Shape;485;p31"/>
          <p:cNvSpPr txBox="1"/>
          <p:nvPr/>
        </p:nvSpPr>
        <p:spPr>
          <a:xfrm>
            <a:off x="5058419" y="5808687"/>
            <a:ext cx="395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</a:t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5602932" y="4094187"/>
            <a:ext cx="428625" cy="21431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>
                <a:alpha val="6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6031557" y="4094187"/>
            <a:ext cx="428625" cy="21431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>
                <a:alpha val="6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6460182" y="4094187"/>
            <a:ext cx="428625" cy="21431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>
                <a:alpha val="6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7166744" y="6308725"/>
            <a:ext cx="1509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Henrik Kniberg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 Iterativo e Incremental</a:t>
            </a:r>
            <a:endParaRPr/>
          </a:p>
        </p:txBody>
      </p:sp>
      <p:sp>
        <p:nvSpPr>
          <p:cNvPr id="490" name="Google Shape;490;p31"/>
          <p:cNvSpPr txBox="1"/>
          <p:nvPr/>
        </p:nvSpPr>
        <p:spPr>
          <a:xfrm>
            <a:off x="457200" y="1600201"/>
            <a:ext cx="8686800" cy="110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Iterativo –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espere ter tudo correto na primeira vez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 –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construa em “pedaços” verticais (funcionalidades) ao invés de horizontais (camadas)</a:t>
            </a:r>
            <a:endParaRPr/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1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457200" y="90872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pt-BR" sz="4800"/>
              <a:t>As Metodologias ágeis são tentativas de refinar as metodologias iterativas, tirando o foco do processo em si e dando mais ênfase para a contribuição das pessoas.</a:t>
            </a:r>
            <a:endParaRPr sz="4800"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33"/>
          <p:cNvCxnSpPr/>
          <p:nvPr/>
        </p:nvCxnSpPr>
        <p:spPr>
          <a:xfrm rot="5400000">
            <a:off x="107950" y="2360315"/>
            <a:ext cx="1928813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7" name="Google Shape;507;p33"/>
          <p:cNvCxnSpPr/>
          <p:nvPr/>
        </p:nvCxnSpPr>
        <p:spPr>
          <a:xfrm>
            <a:off x="1071563" y="3325515"/>
            <a:ext cx="3071812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8" name="Google Shape;508;p33"/>
          <p:cNvSpPr txBox="1"/>
          <p:nvPr/>
        </p:nvSpPr>
        <p:spPr>
          <a:xfrm>
            <a:off x="35496" y="1884065"/>
            <a:ext cx="1000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mudança</a:t>
            </a:r>
            <a:endParaRPr/>
          </a:p>
        </p:txBody>
      </p:sp>
      <p:cxnSp>
        <p:nvCxnSpPr>
          <p:cNvPr id="509" name="Google Shape;509;p33"/>
          <p:cNvCxnSpPr/>
          <p:nvPr/>
        </p:nvCxnSpPr>
        <p:spPr>
          <a:xfrm rot="5400000">
            <a:off x="4679950" y="2379365"/>
            <a:ext cx="1928813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10" name="Google Shape;510;p33"/>
          <p:cNvCxnSpPr/>
          <p:nvPr/>
        </p:nvCxnSpPr>
        <p:spPr>
          <a:xfrm>
            <a:off x="5643563" y="3344565"/>
            <a:ext cx="3071812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1" name="Google Shape;511;p33"/>
          <p:cNvSpPr txBox="1"/>
          <p:nvPr/>
        </p:nvSpPr>
        <p:spPr>
          <a:xfrm>
            <a:off x="4572000" y="1896765"/>
            <a:ext cx="10747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Intensidade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stress</a:t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5703888" y="1182390"/>
            <a:ext cx="2805112" cy="2035175"/>
          </a:xfrm>
          <a:custGeom>
            <a:rect b="b" l="l" r="r" t="t"/>
            <a:pathLst>
              <a:path extrusionOk="0" h="2034592" w="2803753">
                <a:moveTo>
                  <a:pt x="76872" y="2024109"/>
                </a:moveTo>
                <a:cubicBezTo>
                  <a:pt x="388778" y="1998116"/>
                  <a:pt x="0" y="2034592"/>
                  <a:pt x="272181" y="1997476"/>
                </a:cubicBezTo>
                <a:cubicBezTo>
                  <a:pt x="307488" y="1992661"/>
                  <a:pt x="343314" y="1992682"/>
                  <a:pt x="378713" y="1988598"/>
                </a:cubicBezTo>
                <a:cubicBezTo>
                  <a:pt x="420287" y="1983801"/>
                  <a:pt x="461502" y="1976256"/>
                  <a:pt x="503000" y="1970843"/>
                </a:cubicBezTo>
                <a:cubicBezTo>
                  <a:pt x="529572" y="1967377"/>
                  <a:pt x="556430" y="1966144"/>
                  <a:pt x="582899" y="1961965"/>
                </a:cubicBezTo>
                <a:cubicBezTo>
                  <a:pt x="779672" y="1930896"/>
                  <a:pt x="559366" y="1954420"/>
                  <a:pt x="769331" y="1935332"/>
                </a:cubicBezTo>
                <a:cubicBezTo>
                  <a:pt x="941703" y="1886083"/>
                  <a:pt x="705002" y="1949973"/>
                  <a:pt x="911373" y="1908699"/>
                </a:cubicBezTo>
                <a:cubicBezTo>
                  <a:pt x="929725" y="1905029"/>
                  <a:pt x="946583" y="1895868"/>
                  <a:pt x="964639" y="1890944"/>
                </a:cubicBezTo>
                <a:cubicBezTo>
                  <a:pt x="979197" y="1886974"/>
                  <a:pt x="994232" y="1885025"/>
                  <a:pt x="1009028" y="1882066"/>
                </a:cubicBezTo>
                <a:cubicBezTo>
                  <a:pt x="1059020" y="1848739"/>
                  <a:pt x="1025538" y="1867686"/>
                  <a:pt x="1115560" y="1837678"/>
                </a:cubicBezTo>
                <a:cubicBezTo>
                  <a:pt x="1124438" y="1834719"/>
                  <a:pt x="1134407" y="1833991"/>
                  <a:pt x="1142193" y="1828800"/>
                </a:cubicBezTo>
                <a:cubicBezTo>
                  <a:pt x="1218519" y="1777917"/>
                  <a:pt x="1121949" y="1838922"/>
                  <a:pt x="1195459" y="1802167"/>
                </a:cubicBezTo>
                <a:cubicBezTo>
                  <a:pt x="1205002" y="1797395"/>
                  <a:pt x="1212549" y="1789184"/>
                  <a:pt x="1222092" y="1784412"/>
                </a:cubicBezTo>
                <a:cubicBezTo>
                  <a:pt x="1230462" y="1780227"/>
                  <a:pt x="1240355" y="1779719"/>
                  <a:pt x="1248725" y="1775534"/>
                </a:cubicBezTo>
                <a:cubicBezTo>
                  <a:pt x="1258268" y="1770762"/>
                  <a:pt x="1265815" y="1762551"/>
                  <a:pt x="1275358" y="1757779"/>
                </a:cubicBezTo>
                <a:cubicBezTo>
                  <a:pt x="1283728" y="1753594"/>
                  <a:pt x="1293621" y="1753086"/>
                  <a:pt x="1301991" y="1748901"/>
                </a:cubicBezTo>
                <a:cubicBezTo>
                  <a:pt x="1311534" y="1744129"/>
                  <a:pt x="1319081" y="1735918"/>
                  <a:pt x="1328624" y="1731146"/>
                </a:cubicBezTo>
                <a:cubicBezTo>
                  <a:pt x="1336994" y="1726961"/>
                  <a:pt x="1346887" y="1726453"/>
                  <a:pt x="1355257" y="1722268"/>
                </a:cubicBezTo>
                <a:cubicBezTo>
                  <a:pt x="1364800" y="1717496"/>
                  <a:pt x="1372347" y="1709285"/>
                  <a:pt x="1381890" y="1704513"/>
                </a:cubicBezTo>
                <a:cubicBezTo>
                  <a:pt x="1390260" y="1700328"/>
                  <a:pt x="1400153" y="1699820"/>
                  <a:pt x="1408523" y="1695635"/>
                </a:cubicBezTo>
                <a:cubicBezTo>
                  <a:pt x="1466614" y="1666589"/>
                  <a:pt x="1402887" y="1690515"/>
                  <a:pt x="1461789" y="1651247"/>
                </a:cubicBezTo>
                <a:cubicBezTo>
                  <a:pt x="1469575" y="1646056"/>
                  <a:pt x="1480052" y="1646554"/>
                  <a:pt x="1488422" y="1642369"/>
                </a:cubicBezTo>
                <a:cubicBezTo>
                  <a:pt x="1557261" y="1607950"/>
                  <a:pt x="1474745" y="1638051"/>
                  <a:pt x="1541688" y="1615736"/>
                </a:cubicBezTo>
                <a:cubicBezTo>
                  <a:pt x="1550566" y="1606858"/>
                  <a:pt x="1558676" y="1597140"/>
                  <a:pt x="1568321" y="1589103"/>
                </a:cubicBezTo>
                <a:cubicBezTo>
                  <a:pt x="1576518" y="1582273"/>
                  <a:pt x="1586979" y="1578436"/>
                  <a:pt x="1594954" y="1571348"/>
                </a:cubicBezTo>
                <a:cubicBezTo>
                  <a:pt x="1613721" y="1554666"/>
                  <a:pt x="1624399" y="1526023"/>
                  <a:pt x="1648220" y="1518082"/>
                </a:cubicBezTo>
                <a:cubicBezTo>
                  <a:pt x="1657098" y="1515123"/>
                  <a:pt x="1666483" y="1513389"/>
                  <a:pt x="1674853" y="1509204"/>
                </a:cubicBezTo>
                <a:cubicBezTo>
                  <a:pt x="1732944" y="1480158"/>
                  <a:pt x="1669217" y="1504084"/>
                  <a:pt x="1728119" y="1464816"/>
                </a:cubicBezTo>
                <a:cubicBezTo>
                  <a:pt x="1735905" y="1459625"/>
                  <a:pt x="1745874" y="1458897"/>
                  <a:pt x="1754752" y="1455938"/>
                </a:cubicBezTo>
                <a:lnTo>
                  <a:pt x="1808018" y="1402672"/>
                </a:lnTo>
                <a:cubicBezTo>
                  <a:pt x="1816896" y="1393794"/>
                  <a:pt x="1824205" y="1383003"/>
                  <a:pt x="1834651" y="1376039"/>
                </a:cubicBezTo>
                <a:lnTo>
                  <a:pt x="1861284" y="1358284"/>
                </a:lnTo>
                <a:cubicBezTo>
                  <a:pt x="1877514" y="1309597"/>
                  <a:pt x="1858643" y="1346948"/>
                  <a:pt x="1914550" y="1305018"/>
                </a:cubicBezTo>
                <a:cubicBezTo>
                  <a:pt x="1967750" y="1265118"/>
                  <a:pt x="1914402" y="1287312"/>
                  <a:pt x="1967816" y="1269507"/>
                </a:cubicBezTo>
                <a:lnTo>
                  <a:pt x="2047715" y="1189608"/>
                </a:lnTo>
                <a:lnTo>
                  <a:pt x="2074348" y="1162975"/>
                </a:lnTo>
                <a:cubicBezTo>
                  <a:pt x="2089950" y="1116170"/>
                  <a:pt x="2072914" y="1154043"/>
                  <a:pt x="2109859" y="1109709"/>
                </a:cubicBezTo>
                <a:cubicBezTo>
                  <a:pt x="2116689" y="1101512"/>
                  <a:pt x="2120526" y="1091051"/>
                  <a:pt x="2127614" y="1083076"/>
                </a:cubicBezTo>
                <a:cubicBezTo>
                  <a:pt x="2144296" y="1064309"/>
                  <a:pt x="2180880" y="1029810"/>
                  <a:pt x="2180880" y="1029810"/>
                </a:cubicBezTo>
                <a:cubicBezTo>
                  <a:pt x="2196482" y="983005"/>
                  <a:pt x="2179446" y="1020878"/>
                  <a:pt x="2216391" y="976544"/>
                </a:cubicBezTo>
                <a:cubicBezTo>
                  <a:pt x="2278190" y="902385"/>
                  <a:pt x="2182970" y="1001087"/>
                  <a:pt x="2260779" y="923278"/>
                </a:cubicBezTo>
                <a:cubicBezTo>
                  <a:pt x="2283094" y="856335"/>
                  <a:pt x="2252993" y="938851"/>
                  <a:pt x="2287412" y="870012"/>
                </a:cubicBezTo>
                <a:cubicBezTo>
                  <a:pt x="2291597" y="861642"/>
                  <a:pt x="2291099" y="851165"/>
                  <a:pt x="2296290" y="843379"/>
                </a:cubicBezTo>
                <a:cubicBezTo>
                  <a:pt x="2303254" y="832933"/>
                  <a:pt x="2314886" y="826391"/>
                  <a:pt x="2322923" y="816746"/>
                </a:cubicBezTo>
                <a:cubicBezTo>
                  <a:pt x="2384722" y="742587"/>
                  <a:pt x="2289502" y="841289"/>
                  <a:pt x="2367311" y="763480"/>
                </a:cubicBezTo>
                <a:cubicBezTo>
                  <a:pt x="2370270" y="754602"/>
                  <a:pt x="2370998" y="744633"/>
                  <a:pt x="2376189" y="736847"/>
                </a:cubicBezTo>
                <a:cubicBezTo>
                  <a:pt x="2415457" y="677945"/>
                  <a:pt x="2391531" y="741672"/>
                  <a:pt x="2420577" y="683581"/>
                </a:cubicBezTo>
                <a:cubicBezTo>
                  <a:pt x="2424762" y="675211"/>
                  <a:pt x="2424264" y="664734"/>
                  <a:pt x="2429455" y="656948"/>
                </a:cubicBezTo>
                <a:cubicBezTo>
                  <a:pt x="2468723" y="598046"/>
                  <a:pt x="2444797" y="661773"/>
                  <a:pt x="2473843" y="603682"/>
                </a:cubicBezTo>
                <a:cubicBezTo>
                  <a:pt x="2478028" y="595312"/>
                  <a:pt x="2477530" y="584835"/>
                  <a:pt x="2482721" y="577049"/>
                </a:cubicBezTo>
                <a:cubicBezTo>
                  <a:pt x="2489685" y="566603"/>
                  <a:pt x="2501317" y="560061"/>
                  <a:pt x="2509354" y="550416"/>
                </a:cubicBezTo>
                <a:cubicBezTo>
                  <a:pt x="2516184" y="542219"/>
                  <a:pt x="2521454" y="532831"/>
                  <a:pt x="2527109" y="523783"/>
                </a:cubicBezTo>
                <a:cubicBezTo>
                  <a:pt x="2536254" y="509150"/>
                  <a:pt x="2546025" y="494828"/>
                  <a:pt x="2553742" y="479394"/>
                </a:cubicBezTo>
                <a:cubicBezTo>
                  <a:pt x="2557927" y="471024"/>
                  <a:pt x="2558435" y="461131"/>
                  <a:pt x="2562620" y="452761"/>
                </a:cubicBezTo>
                <a:cubicBezTo>
                  <a:pt x="2574980" y="428040"/>
                  <a:pt x="2587373" y="419130"/>
                  <a:pt x="2607008" y="399495"/>
                </a:cubicBezTo>
                <a:cubicBezTo>
                  <a:pt x="2627829" y="337036"/>
                  <a:pt x="2600730" y="414143"/>
                  <a:pt x="2633641" y="337352"/>
                </a:cubicBezTo>
                <a:cubicBezTo>
                  <a:pt x="2637327" y="328751"/>
                  <a:pt x="2638334" y="319089"/>
                  <a:pt x="2642519" y="310719"/>
                </a:cubicBezTo>
                <a:cubicBezTo>
                  <a:pt x="2647291" y="301176"/>
                  <a:pt x="2655502" y="293629"/>
                  <a:pt x="2660274" y="284086"/>
                </a:cubicBezTo>
                <a:cubicBezTo>
                  <a:pt x="2683323" y="237988"/>
                  <a:pt x="2652227" y="274378"/>
                  <a:pt x="2686907" y="239697"/>
                </a:cubicBezTo>
                <a:cubicBezTo>
                  <a:pt x="2709222" y="172754"/>
                  <a:pt x="2679121" y="255270"/>
                  <a:pt x="2713540" y="186431"/>
                </a:cubicBezTo>
                <a:cubicBezTo>
                  <a:pt x="2717725" y="178061"/>
                  <a:pt x="2718233" y="168168"/>
                  <a:pt x="2722418" y="159798"/>
                </a:cubicBezTo>
                <a:cubicBezTo>
                  <a:pt x="2727190" y="150255"/>
                  <a:pt x="2735401" y="142708"/>
                  <a:pt x="2740173" y="133165"/>
                </a:cubicBezTo>
                <a:cubicBezTo>
                  <a:pt x="2744358" y="124795"/>
                  <a:pt x="2744866" y="114902"/>
                  <a:pt x="2749051" y="106532"/>
                </a:cubicBezTo>
                <a:cubicBezTo>
                  <a:pt x="2761411" y="81811"/>
                  <a:pt x="2773804" y="72901"/>
                  <a:pt x="2793439" y="53266"/>
                </a:cubicBezTo>
                <a:cubicBezTo>
                  <a:pt x="2803753" y="12014"/>
                  <a:pt x="2802317" y="29957"/>
                  <a:pt x="2802317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3"/>
          <p:cNvSpPr/>
          <p:nvPr/>
        </p:nvSpPr>
        <p:spPr>
          <a:xfrm rot="-184521">
            <a:off x="5786438" y="2169815"/>
            <a:ext cx="2884487" cy="506412"/>
          </a:xfrm>
          <a:custGeom>
            <a:rect b="b" l="l" r="r" t="t"/>
            <a:pathLst>
              <a:path extrusionOk="0" h="507508" w="2885243">
                <a:moveTo>
                  <a:pt x="0" y="507508"/>
                </a:moveTo>
                <a:cubicBezTo>
                  <a:pt x="79899" y="376562"/>
                  <a:pt x="159798" y="245617"/>
                  <a:pt x="248575" y="241178"/>
                </a:cubicBezTo>
                <a:cubicBezTo>
                  <a:pt x="337352" y="236739"/>
                  <a:pt x="445364" y="480875"/>
                  <a:pt x="532661" y="480875"/>
                </a:cubicBezTo>
                <a:cubicBezTo>
                  <a:pt x="619958" y="480875"/>
                  <a:pt x="689500" y="245617"/>
                  <a:pt x="772358" y="241178"/>
                </a:cubicBezTo>
                <a:cubicBezTo>
                  <a:pt x="855216" y="236739"/>
                  <a:pt x="948432" y="458681"/>
                  <a:pt x="1029810" y="454242"/>
                </a:cubicBezTo>
                <a:cubicBezTo>
                  <a:pt x="1111188" y="449803"/>
                  <a:pt x="1176291" y="217504"/>
                  <a:pt x="1260629" y="214545"/>
                </a:cubicBezTo>
                <a:cubicBezTo>
                  <a:pt x="1344967" y="211586"/>
                  <a:pt x="1451499" y="439445"/>
                  <a:pt x="1535837" y="436486"/>
                </a:cubicBezTo>
                <a:cubicBezTo>
                  <a:pt x="1620175" y="433527"/>
                  <a:pt x="1688238" y="202707"/>
                  <a:pt x="1766657" y="196789"/>
                </a:cubicBezTo>
                <a:cubicBezTo>
                  <a:pt x="1845077" y="190871"/>
                  <a:pt x="1922016" y="415772"/>
                  <a:pt x="2006354" y="400976"/>
                </a:cubicBezTo>
                <a:cubicBezTo>
                  <a:pt x="2090692" y="386180"/>
                  <a:pt x="2179469" y="119849"/>
                  <a:pt x="2272684" y="108012"/>
                </a:cubicBezTo>
                <a:cubicBezTo>
                  <a:pt x="2365899" y="96175"/>
                  <a:pt x="2490187" y="343271"/>
                  <a:pt x="2565647" y="329954"/>
                </a:cubicBezTo>
                <a:cubicBezTo>
                  <a:pt x="2641107" y="316637"/>
                  <a:pt x="2672179" y="56226"/>
                  <a:pt x="2725445" y="28113"/>
                </a:cubicBezTo>
                <a:cubicBezTo>
                  <a:pt x="2778711" y="0"/>
                  <a:pt x="2831977" y="80639"/>
                  <a:pt x="2885243" y="161278"/>
                </a:cubicBezTo>
              </a:path>
            </a:pathLst>
          </a:cu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1060450" y="1171277"/>
            <a:ext cx="2805113" cy="2033588"/>
          </a:xfrm>
          <a:custGeom>
            <a:rect b="b" l="l" r="r" t="t"/>
            <a:pathLst>
              <a:path extrusionOk="0" h="2034592" w="2803753">
                <a:moveTo>
                  <a:pt x="76872" y="2024109"/>
                </a:moveTo>
                <a:cubicBezTo>
                  <a:pt x="388778" y="1998116"/>
                  <a:pt x="0" y="2034592"/>
                  <a:pt x="272181" y="1997476"/>
                </a:cubicBezTo>
                <a:cubicBezTo>
                  <a:pt x="307488" y="1992661"/>
                  <a:pt x="343314" y="1992682"/>
                  <a:pt x="378713" y="1988598"/>
                </a:cubicBezTo>
                <a:cubicBezTo>
                  <a:pt x="420287" y="1983801"/>
                  <a:pt x="461502" y="1976256"/>
                  <a:pt x="503000" y="1970843"/>
                </a:cubicBezTo>
                <a:cubicBezTo>
                  <a:pt x="529572" y="1967377"/>
                  <a:pt x="556430" y="1966144"/>
                  <a:pt x="582899" y="1961965"/>
                </a:cubicBezTo>
                <a:cubicBezTo>
                  <a:pt x="779672" y="1930896"/>
                  <a:pt x="559366" y="1954420"/>
                  <a:pt x="769331" y="1935332"/>
                </a:cubicBezTo>
                <a:cubicBezTo>
                  <a:pt x="941703" y="1886083"/>
                  <a:pt x="705002" y="1949973"/>
                  <a:pt x="911373" y="1908699"/>
                </a:cubicBezTo>
                <a:cubicBezTo>
                  <a:pt x="929725" y="1905029"/>
                  <a:pt x="946583" y="1895868"/>
                  <a:pt x="964639" y="1890944"/>
                </a:cubicBezTo>
                <a:cubicBezTo>
                  <a:pt x="979197" y="1886974"/>
                  <a:pt x="994232" y="1885025"/>
                  <a:pt x="1009028" y="1882066"/>
                </a:cubicBezTo>
                <a:cubicBezTo>
                  <a:pt x="1059020" y="1848739"/>
                  <a:pt x="1025538" y="1867686"/>
                  <a:pt x="1115560" y="1837678"/>
                </a:cubicBezTo>
                <a:cubicBezTo>
                  <a:pt x="1124438" y="1834719"/>
                  <a:pt x="1134407" y="1833991"/>
                  <a:pt x="1142193" y="1828800"/>
                </a:cubicBezTo>
                <a:cubicBezTo>
                  <a:pt x="1218519" y="1777917"/>
                  <a:pt x="1121949" y="1838922"/>
                  <a:pt x="1195459" y="1802167"/>
                </a:cubicBezTo>
                <a:cubicBezTo>
                  <a:pt x="1205002" y="1797395"/>
                  <a:pt x="1212549" y="1789184"/>
                  <a:pt x="1222092" y="1784412"/>
                </a:cubicBezTo>
                <a:cubicBezTo>
                  <a:pt x="1230462" y="1780227"/>
                  <a:pt x="1240355" y="1779719"/>
                  <a:pt x="1248725" y="1775534"/>
                </a:cubicBezTo>
                <a:cubicBezTo>
                  <a:pt x="1258268" y="1770762"/>
                  <a:pt x="1265815" y="1762551"/>
                  <a:pt x="1275358" y="1757779"/>
                </a:cubicBezTo>
                <a:cubicBezTo>
                  <a:pt x="1283728" y="1753594"/>
                  <a:pt x="1293621" y="1753086"/>
                  <a:pt x="1301991" y="1748901"/>
                </a:cubicBezTo>
                <a:cubicBezTo>
                  <a:pt x="1311534" y="1744129"/>
                  <a:pt x="1319081" y="1735918"/>
                  <a:pt x="1328624" y="1731146"/>
                </a:cubicBezTo>
                <a:cubicBezTo>
                  <a:pt x="1336994" y="1726961"/>
                  <a:pt x="1346887" y="1726453"/>
                  <a:pt x="1355257" y="1722268"/>
                </a:cubicBezTo>
                <a:cubicBezTo>
                  <a:pt x="1364800" y="1717496"/>
                  <a:pt x="1372347" y="1709285"/>
                  <a:pt x="1381890" y="1704513"/>
                </a:cubicBezTo>
                <a:cubicBezTo>
                  <a:pt x="1390260" y="1700328"/>
                  <a:pt x="1400153" y="1699820"/>
                  <a:pt x="1408523" y="1695635"/>
                </a:cubicBezTo>
                <a:cubicBezTo>
                  <a:pt x="1466614" y="1666589"/>
                  <a:pt x="1402887" y="1690515"/>
                  <a:pt x="1461789" y="1651247"/>
                </a:cubicBezTo>
                <a:cubicBezTo>
                  <a:pt x="1469575" y="1646056"/>
                  <a:pt x="1480052" y="1646554"/>
                  <a:pt x="1488422" y="1642369"/>
                </a:cubicBezTo>
                <a:cubicBezTo>
                  <a:pt x="1557261" y="1607950"/>
                  <a:pt x="1474745" y="1638051"/>
                  <a:pt x="1541688" y="1615736"/>
                </a:cubicBezTo>
                <a:cubicBezTo>
                  <a:pt x="1550566" y="1606858"/>
                  <a:pt x="1558676" y="1597140"/>
                  <a:pt x="1568321" y="1589103"/>
                </a:cubicBezTo>
                <a:cubicBezTo>
                  <a:pt x="1576518" y="1582273"/>
                  <a:pt x="1586979" y="1578436"/>
                  <a:pt x="1594954" y="1571348"/>
                </a:cubicBezTo>
                <a:cubicBezTo>
                  <a:pt x="1613721" y="1554666"/>
                  <a:pt x="1624399" y="1526023"/>
                  <a:pt x="1648220" y="1518082"/>
                </a:cubicBezTo>
                <a:cubicBezTo>
                  <a:pt x="1657098" y="1515123"/>
                  <a:pt x="1666483" y="1513389"/>
                  <a:pt x="1674853" y="1509204"/>
                </a:cubicBezTo>
                <a:cubicBezTo>
                  <a:pt x="1732944" y="1480158"/>
                  <a:pt x="1669217" y="1504084"/>
                  <a:pt x="1728119" y="1464816"/>
                </a:cubicBezTo>
                <a:cubicBezTo>
                  <a:pt x="1735905" y="1459625"/>
                  <a:pt x="1745874" y="1458897"/>
                  <a:pt x="1754752" y="1455938"/>
                </a:cubicBezTo>
                <a:lnTo>
                  <a:pt x="1808018" y="1402672"/>
                </a:lnTo>
                <a:cubicBezTo>
                  <a:pt x="1816896" y="1393794"/>
                  <a:pt x="1824205" y="1383003"/>
                  <a:pt x="1834651" y="1376039"/>
                </a:cubicBezTo>
                <a:lnTo>
                  <a:pt x="1861284" y="1358284"/>
                </a:lnTo>
                <a:cubicBezTo>
                  <a:pt x="1877514" y="1309597"/>
                  <a:pt x="1858643" y="1346948"/>
                  <a:pt x="1914550" y="1305018"/>
                </a:cubicBezTo>
                <a:cubicBezTo>
                  <a:pt x="1967750" y="1265118"/>
                  <a:pt x="1914402" y="1287312"/>
                  <a:pt x="1967816" y="1269507"/>
                </a:cubicBezTo>
                <a:lnTo>
                  <a:pt x="2047715" y="1189608"/>
                </a:lnTo>
                <a:lnTo>
                  <a:pt x="2074348" y="1162975"/>
                </a:lnTo>
                <a:cubicBezTo>
                  <a:pt x="2089950" y="1116170"/>
                  <a:pt x="2072914" y="1154043"/>
                  <a:pt x="2109859" y="1109709"/>
                </a:cubicBezTo>
                <a:cubicBezTo>
                  <a:pt x="2116689" y="1101512"/>
                  <a:pt x="2120526" y="1091051"/>
                  <a:pt x="2127614" y="1083076"/>
                </a:cubicBezTo>
                <a:cubicBezTo>
                  <a:pt x="2144296" y="1064309"/>
                  <a:pt x="2180880" y="1029810"/>
                  <a:pt x="2180880" y="1029810"/>
                </a:cubicBezTo>
                <a:cubicBezTo>
                  <a:pt x="2196482" y="983005"/>
                  <a:pt x="2179446" y="1020878"/>
                  <a:pt x="2216391" y="976544"/>
                </a:cubicBezTo>
                <a:cubicBezTo>
                  <a:pt x="2278190" y="902385"/>
                  <a:pt x="2182970" y="1001087"/>
                  <a:pt x="2260779" y="923278"/>
                </a:cubicBezTo>
                <a:cubicBezTo>
                  <a:pt x="2283094" y="856335"/>
                  <a:pt x="2252993" y="938851"/>
                  <a:pt x="2287412" y="870012"/>
                </a:cubicBezTo>
                <a:cubicBezTo>
                  <a:pt x="2291597" y="861642"/>
                  <a:pt x="2291099" y="851165"/>
                  <a:pt x="2296290" y="843379"/>
                </a:cubicBezTo>
                <a:cubicBezTo>
                  <a:pt x="2303254" y="832933"/>
                  <a:pt x="2314886" y="826391"/>
                  <a:pt x="2322923" y="816746"/>
                </a:cubicBezTo>
                <a:cubicBezTo>
                  <a:pt x="2384722" y="742587"/>
                  <a:pt x="2289502" y="841289"/>
                  <a:pt x="2367311" y="763480"/>
                </a:cubicBezTo>
                <a:cubicBezTo>
                  <a:pt x="2370270" y="754602"/>
                  <a:pt x="2370998" y="744633"/>
                  <a:pt x="2376189" y="736847"/>
                </a:cubicBezTo>
                <a:cubicBezTo>
                  <a:pt x="2415457" y="677945"/>
                  <a:pt x="2391531" y="741672"/>
                  <a:pt x="2420577" y="683581"/>
                </a:cubicBezTo>
                <a:cubicBezTo>
                  <a:pt x="2424762" y="675211"/>
                  <a:pt x="2424264" y="664734"/>
                  <a:pt x="2429455" y="656948"/>
                </a:cubicBezTo>
                <a:cubicBezTo>
                  <a:pt x="2468723" y="598046"/>
                  <a:pt x="2444797" y="661773"/>
                  <a:pt x="2473843" y="603682"/>
                </a:cubicBezTo>
                <a:cubicBezTo>
                  <a:pt x="2478028" y="595312"/>
                  <a:pt x="2477530" y="584835"/>
                  <a:pt x="2482721" y="577049"/>
                </a:cubicBezTo>
                <a:cubicBezTo>
                  <a:pt x="2489685" y="566603"/>
                  <a:pt x="2501317" y="560061"/>
                  <a:pt x="2509354" y="550416"/>
                </a:cubicBezTo>
                <a:cubicBezTo>
                  <a:pt x="2516184" y="542219"/>
                  <a:pt x="2521454" y="532831"/>
                  <a:pt x="2527109" y="523783"/>
                </a:cubicBezTo>
                <a:cubicBezTo>
                  <a:pt x="2536254" y="509150"/>
                  <a:pt x="2546025" y="494828"/>
                  <a:pt x="2553742" y="479394"/>
                </a:cubicBezTo>
                <a:cubicBezTo>
                  <a:pt x="2557927" y="471024"/>
                  <a:pt x="2558435" y="461131"/>
                  <a:pt x="2562620" y="452761"/>
                </a:cubicBezTo>
                <a:cubicBezTo>
                  <a:pt x="2574980" y="428040"/>
                  <a:pt x="2587373" y="419130"/>
                  <a:pt x="2607008" y="399495"/>
                </a:cubicBezTo>
                <a:cubicBezTo>
                  <a:pt x="2627829" y="337036"/>
                  <a:pt x="2600730" y="414143"/>
                  <a:pt x="2633641" y="337352"/>
                </a:cubicBezTo>
                <a:cubicBezTo>
                  <a:pt x="2637327" y="328751"/>
                  <a:pt x="2638334" y="319089"/>
                  <a:pt x="2642519" y="310719"/>
                </a:cubicBezTo>
                <a:cubicBezTo>
                  <a:pt x="2647291" y="301176"/>
                  <a:pt x="2655502" y="293629"/>
                  <a:pt x="2660274" y="284086"/>
                </a:cubicBezTo>
                <a:cubicBezTo>
                  <a:pt x="2683323" y="237988"/>
                  <a:pt x="2652227" y="274378"/>
                  <a:pt x="2686907" y="239697"/>
                </a:cubicBezTo>
                <a:cubicBezTo>
                  <a:pt x="2709222" y="172754"/>
                  <a:pt x="2679121" y="255270"/>
                  <a:pt x="2713540" y="186431"/>
                </a:cubicBezTo>
                <a:cubicBezTo>
                  <a:pt x="2717725" y="178061"/>
                  <a:pt x="2718233" y="168168"/>
                  <a:pt x="2722418" y="159798"/>
                </a:cubicBezTo>
                <a:cubicBezTo>
                  <a:pt x="2727190" y="150255"/>
                  <a:pt x="2735401" y="142708"/>
                  <a:pt x="2740173" y="133165"/>
                </a:cubicBezTo>
                <a:cubicBezTo>
                  <a:pt x="2744358" y="124795"/>
                  <a:pt x="2744866" y="114902"/>
                  <a:pt x="2749051" y="106532"/>
                </a:cubicBezTo>
                <a:cubicBezTo>
                  <a:pt x="2761411" y="81811"/>
                  <a:pt x="2773804" y="72901"/>
                  <a:pt x="2793439" y="53266"/>
                </a:cubicBezTo>
                <a:cubicBezTo>
                  <a:pt x="2803753" y="12014"/>
                  <a:pt x="2802317" y="29957"/>
                  <a:pt x="2802317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33"/>
          <p:cNvCxnSpPr/>
          <p:nvPr/>
        </p:nvCxnSpPr>
        <p:spPr>
          <a:xfrm rot="5400000">
            <a:off x="107951" y="4860627"/>
            <a:ext cx="1928812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16" name="Google Shape;516;p33"/>
          <p:cNvCxnSpPr/>
          <p:nvPr/>
        </p:nvCxnSpPr>
        <p:spPr>
          <a:xfrm>
            <a:off x="1071563" y="5825827"/>
            <a:ext cx="3071812" cy="158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7" name="Google Shape;517;p33"/>
          <p:cNvSpPr txBox="1"/>
          <p:nvPr/>
        </p:nvSpPr>
        <p:spPr>
          <a:xfrm>
            <a:off x="2214563" y="5897265"/>
            <a:ext cx="815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2286000" y="3325515"/>
            <a:ext cx="10001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6572250" y="3396952"/>
            <a:ext cx="10001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520" name="Google Shape;520;p33"/>
          <p:cNvSpPr txBox="1"/>
          <p:nvPr/>
        </p:nvSpPr>
        <p:spPr>
          <a:xfrm>
            <a:off x="261939" y="4611390"/>
            <a:ext cx="79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valor</a:t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1100138" y="3852565"/>
            <a:ext cx="3000375" cy="1871662"/>
          </a:xfrm>
          <a:custGeom>
            <a:rect b="b" l="l" r="r" t="t"/>
            <a:pathLst>
              <a:path extrusionOk="0" h="1871133" w="2999316">
                <a:moveTo>
                  <a:pt x="0" y="1871133"/>
                </a:moveTo>
                <a:lnTo>
                  <a:pt x="1879600" y="1862666"/>
                </a:lnTo>
                <a:cubicBezTo>
                  <a:pt x="1905155" y="1862445"/>
                  <a:pt x="1930371" y="1856743"/>
                  <a:pt x="1955800" y="1854200"/>
                </a:cubicBezTo>
                <a:cubicBezTo>
                  <a:pt x="2164602" y="1833320"/>
                  <a:pt x="2070863" y="1847721"/>
                  <a:pt x="2184400" y="1828800"/>
                </a:cubicBezTo>
                <a:cubicBezTo>
                  <a:pt x="2192867" y="1823155"/>
                  <a:pt x="2200698" y="1816417"/>
                  <a:pt x="2209800" y="1811866"/>
                </a:cubicBezTo>
                <a:cubicBezTo>
                  <a:pt x="2217782" y="1807875"/>
                  <a:pt x="2227547" y="1807992"/>
                  <a:pt x="2235200" y="1803400"/>
                </a:cubicBezTo>
                <a:cubicBezTo>
                  <a:pt x="2293309" y="1768534"/>
                  <a:pt x="2205580" y="1801983"/>
                  <a:pt x="2277533" y="1778000"/>
                </a:cubicBezTo>
                <a:cubicBezTo>
                  <a:pt x="2294466" y="1761067"/>
                  <a:pt x="2320760" y="1749918"/>
                  <a:pt x="2328333" y="1727200"/>
                </a:cubicBezTo>
                <a:cubicBezTo>
                  <a:pt x="2334992" y="1707223"/>
                  <a:pt x="2334364" y="1696487"/>
                  <a:pt x="2353733" y="1684866"/>
                </a:cubicBezTo>
                <a:cubicBezTo>
                  <a:pt x="2361386" y="1680274"/>
                  <a:pt x="2370666" y="1679222"/>
                  <a:pt x="2379133" y="1676400"/>
                </a:cubicBezTo>
                <a:cubicBezTo>
                  <a:pt x="2387600" y="1670755"/>
                  <a:pt x="2396253" y="1665381"/>
                  <a:pt x="2404533" y="1659466"/>
                </a:cubicBezTo>
                <a:cubicBezTo>
                  <a:pt x="2416016" y="1651264"/>
                  <a:pt x="2426148" y="1641067"/>
                  <a:pt x="2438400" y="1634066"/>
                </a:cubicBezTo>
                <a:cubicBezTo>
                  <a:pt x="2446149" y="1629638"/>
                  <a:pt x="2455333" y="1628422"/>
                  <a:pt x="2463800" y="1625600"/>
                </a:cubicBezTo>
                <a:cubicBezTo>
                  <a:pt x="2469444" y="1619955"/>
                  <a:pt x="2473888" y="1612773"/>
                  <a:pt x="2480733" y="1608666"/>
                </a:cubicBezTo>
                <a:cubicBezTo>
                  <a:pt x="2488386" y="1604074"/>
                  <a:pt x="2499088" y="1605679"/>
                  <a:pt x="2506133" y="1600200"/>
                </a:cubicBezTo>
                <a:cubicBezTo>
                  <a:pt x="2525036" y="1585498"/>
                  <a:pt x="2556933" y="1549400"/>
                  <a:pt x="2556933" y="1549400"/>
                </a:cubicBezTo>
                <a:cubicBezTo>
                  <a:pt x="2580919" y="1477446"/>
                  <a:pt x="2547467" y="1565177"/>
                  <a:pt x="2582333" y="1507066"/>
                </a:cubicBezTo>
                <a:cubicBezTo>
                  <a:pt x="2618329" y="1447071"/>
                  <a:pt x="2539660" y="1522577"/>
                  <a:pt x="2633133" y="1447800"/>
                </a:cubicBezTo>
                <a:cubicBezTo>
                  <a:pt x="2635955" y="1439333"/>
                  <a:pt x="2637008" y="1430053"/>
                  <a:pt x="2641600" y="1422400"/>
                </a:cubicBezTo>
                <a:cubicBezTo>
                  <a:pt x="2645707" y="1415555"/>
                  <a:pt x="2653423" y="1411598"/>
                  <a:pt x="2658533" y="1405466"/>
                </a:cubicBezTo>
                <a:cubicBezTo>
                  <a:pt x="2667567" y="1394626"/>
                  <a:pt x="2676106" y="1383341"/>
                  <a:pt x="2683933" y="1371600"/>
                </a:cubicBezTo>
                <a:cubicBezTo>
                  <a:pt x="2693061" y="1357907"/>
                  <a:pt x="2700866" y="1343377"/>
                  <a:pt x="2709333" y="1329266"/>
                </a:cubicBezTo>
                <a:cubicBezTo>
                  <a:pt x="2726955" y="1258784"/>
                  <a:pt x="2705498" y="1328469"/>
                  <a:pt x="2734733" y="1270000"/>
                </a:cubicBezTo>
                <a:cubicBezTo>
                  <a:pt x="2738724" y="1262018"/>
                  <a:pt x="2740066" y="1252956"/>
                  <a:pt x="2743200" y="1244600"/>
                </a:cubicBezTo>
                <a:cubicBezTo>
                  <a:pt x="2748536" y="1230369"/>
                  <a:pt x="2754797" y="1216497"/>
                  <a:pt x="2760133" y="1202266"/>
                </a:cubicBezTo>
                <a:cubicBezTo>
                  <a:pt x="2763267" y="1193910"/>
                  <a:pt x="2764609" y="1184848"/>
                  <a:pt x="2768600" y="1176866"/>
                </a:cubicBezTo>
                <a:cubicBezTo>
                  <a:pt x="2773151" y="1167765"/>
                  <a:pt x="2779889" y="1159933"/>
                  <a:pt x="2785533" y="1151466"/>
                </a:cubicBezTo>
                <a:cubicBezTo>
                  <a:pt x="2799720" y="1094721"/>
                  <a:pt x="2787022" y="1139029"/>
                  <a:pt x="2810933" y="1075266"/>
                </a:cubicBezTo>
                <a:cubicBezTo>
                  <a:pt x="2814067" y="1066910"/>
                  <a:pt x="2815409" y="1057848"/>
                  <a:pt x="2819400" y="1049866"/>
                </a:cubicBezTo>
                <a:cubicBezTo>
                  <a:pt x="2823951" y="1040765"/>
                  <a:pt x="2831782" y="1033567"/>
                  <a:pt x="2836333" y="1024466"/>
                </a:cubicBezTo>
                <a:cubicBezTo>
                  <a:pt x="2840324" y="1016484"/>
                  <a:pt x="2841284" y="1007269"/>
                  <a:pt x="2844800" y="999066"/>
                </a:cubicBezTo>
                <a:cubicBezTo>
                  <a:pt x="2849772" y="987465"/>
                  <a:pt x="2856089" y="976489"/>
                  <a:pt x="2861733" y="965200"/>
                </a:cubicBezTo>
                <a:cubicBezTo>
                  <a:pt x="2864555" y="951089"/>
                  <a:pt x="2865649" y="936518"/>
                  <a:pt x="2870200" y="922866"/>
                </a:cubicBezTo>
                <a:cubicBezTo>
                  <a:pt x="2874191" y="910893"/>
                  <a:pt x="2882161" y="900601"/>
                  <a:pt x="2887133" y="889000"/>
                </a:cubicBezTo>
                <a:cubicBezTo>
                  <a:pt x="2890649" y="880797"/>
                  <a:pt x="2892466" y="871956"/>
                  <a:pt x="2895600" y="863600"/>
                </a:cubicBezTo>
                <a:cubicBezTo>
                  <a:pt x="2900936" y="849369"/>
                  <a:pt x="2908245" y="835847"/>
                  <a:pt x="2912533" y="821266"/>
                </a:cubicBezTo>
                <a:cubicBezTo>
                  <a:pt x="2922383" y="787776"/>
                  <a:pt x="2929466" y="753533"/>
                  <a:pt x="2937933" y="719666"/>
                </a:cubicBezTo>
                <a:cubicBezTo>
                  <a:pt x="2940755" y="708377"/>
                  <a:pt x="2942720" y="696839"/>
                  <a:pt x="2946400" y="685800"/>
                </a:cubicBezTo>
                <a:lnTo>
                  <a:pt x="2963333" y="635000"/>
                </a:lnTo>
                <a:cubicBezTo>
                  <a:pt x="2966155" y="603955"/>
                  <a:pt x="2967768" y="572777"/>
                  <a:pt x="2971800" y="541866"/>
                </a:cubicBezTo>
                <a:cubicBezTo>
                  <a:pt x="2986535" y="428898"/>
                  <a:pt x="2994939" y="447781"/>
                  <a:pt x="2997200" y="330200"/>
                </a:cubicBezTo>
                <a:cubicBezTo>
                  <a:pt x="2999316" y="220154"/>
                  <a:pt x="2997200" y="110067"/>
                  <a:pt x="299720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1135063" y="3887490"/>
            <a:ext cx="2886075" cy="1836737"/>
          </a:xfrm>
          <a:custGeom>
            <a:rect b="b" l="l" r="r" t="t"/>
            <a:pathLst>
              <a:path extrusionOk="0" h="1837267" w="2887134">
                <a:moveTo>
                  <a:pt x="0" y="1837267"/>
                </a:moveTo>
                <a:cubicBezTo>
                  <a:pt x="150989" y="1499305"/>
                  <a:pt x="301978" y="1161344"/>
                  <a:pt x="499534" y="914400"/>
                </a:cubicBezTo>
                <a:cubicBezTo>
                  <a:pt x="697090" y="667456"/>
                  <a:pt x="787401" y="508000"/>
                  <a:pt x="1185334" y="355600"/>
                </a:cubicBezTo>
                <a:cubicBezTo>
                  <a:pt x="1583267" y="203200"/>
                  <a:pt x="2235200" y="101600"/>
                  <a:pt x="2887134" y="0"/>
                </a:cubicBezTo>
              </a:path>
            </a:pathLst>
          </a:cu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1150938" y="2312690"/>
            <a:ext cx="2946400" cy="642937"/>
          </a:xfrm>
          <a:custGeom>
            <a:rect b="b" l="l" r="r" t="t"/>
            <a:pathLst>
              <a:path extrusionOk="0" h="643467" w="2946400">
                <a:moveTo>
                  <a:pt x="0" y="643467"/>
                </a:moveTo>
                <a:cubicBezTo>
                  <a:pt x="268111" y="488245"/>
                  <a:pt x="536222" y="333023"/>
                  <a:pt x="829733" y="245534"/>
                </a:cubicBezTo>
                <a:cubicBezTo>
                  <a:pt x="1123244" y="158045"/>
                  <a:pt x="1408288" y="159456"/>
                  <a:pt x="1761066" y="118534"/>
                </a:cubicBezTo>
                <a:cubicBezTo>
                  <a:pt x="2113844" y="77612"/>
                  <a:pt x="2530122" y="38806"/>
                  <a:pt x="2946400" y="0"/>
                </a:cubicBezTo>
              </a:path>
            </a:pathLst>
          </a:cu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33"/>
          <p:cNvCxnSpPr/>
          <p:nvPr/>
        </p:nvCxnSpPr>
        <p:spPr>
          <a:xfrm rot="5400000">
            <a:off x="4679951" y="4860627"/>
            <a:ext cx="1928812" cy="15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25" name="Google Shape;525;p33"/>
          <p:cNvCxnSpPr/>
          <p:nvPr/>
        </p:nvCxnSpPr>
        <p:spPr>
          <a:xfrm>
            <a:off x="5643563" y="5825827"/>
            <a:ext cx="3071812" cy="158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26" name="Google Shape;526;p33"/>
          <p:cNvSpPr txBox="1"/>
          <p:nvPr/>
        </p:nvSpPr>
        <p:spPr>
          <a:xfrm>
            <a:off x="4355976" y="4623519"/>
            <a:ext cx="1290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Envolvimento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cliente</a:t>
            </a:r>
            <a:endParaRPr/>
          </a:p>
        </p:txBody>
      </p:sp>
      <p:sp>
        <p:nvSpPr>
          <p:cNvPr id="527" name="Google Shape;527;p33"/>
          <p:cNvSpPr txBox="1"/>
          <p:nvPr/>
        </p:nvSpPr>
        <p:spPr>
          <a:xfrm>
            <a:off x="6858000" y="5825827"/>
            <a:ext cx="10001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5689600" y="4087515"/>
            <a:ext cx="2997200" cy="1662112"/>
          </a:xfrm>
          <a:custGeom>
            <a:rect b="b" l="l" r="r" t="t"/>
            <a:pathLst>
              <a:path extrusionOk="0" h="1661843" w="2997200">
                <a:moveTo>
                  <a:pt x="0" y="36362"/>
                </a:moveTo>
                <a:cubicBezTo>
                  <a:pt x="50798" y="19429"/>
                  <a:pt x="44196" y="17228"/>
                  <a:pt x="127000" y="44829"/>
                </a:cubicBezTo>
                <a:lnTo>
                  <a:pt x="203200" y="70229"/>
                </a:lnTo>
                <a:cubicBezTo>
                  <a:pt x="251373" y="118402"/>
                  <a:pt x="211112" y="68748"/>
                  <a:pt x="237067" y="137962"/>
                </a:cubicBezTo>
                <a:cubicBezTo>
                  <a:pt x="240640" y="147490"/>
                  <a:pt x="249449" y="154261"/>
                  <a:pt x="254000" y="163362"/>
                </a:cubicBezTo>
                <a:cubicBezTo>
                  <a:pt x="257991" y="171344"/>
                  <a:pt x="259903" y="180214"/>
                  <a:pt x="262467" y="188762"/>
                </a:cubicBezTo>
                <a:cubicBezTo>
                  <a:pt x="268371" y="208442"/>
                  <a:pt x="273756" y="228273"/>
                  <a:pt x="279400" y="248029"/>
                </a:cubicBezTo>
                <a:cubicBezTo>
                  <a:pt x="298467" y="419629"/>
                  <a:pt x="274456" y="228481"/>
                  <a:pt x="304800" y="400429"/>
                </a:cubicBezTo>
                <a:cubicBezTo>
                  <a:pt x="324826" y="513908"/>
                  <a:pt x="298741" y="424584"/>
                  <a:pt x="330200" y="518962"/>
                </a:cubicBezTo>
                <a:cubicBezTo>
                  <a:pt x="350872" y="704999"/>
                  <a:pt x="323438" y="506594"/>
                  <a:pt x="355600" y="645962"/>
                </a:cubicBezTo>
                <a:cubicBezTo>
                  <a:pt x="360087" y="665407"/>
                  <a:pt x="359580" y="685784"/>
                  <a:pt x="364067" y="705229"/>
                </a:cubicBezTo>
                <a:cubicBezTo>
                  <a:pt x="368081" y="722621"/>
                  <a:pt x="376304" y="738809"/>
                  <a:pt x="381000" y="756029"/>
                </a:cubicBezTo>
                <a:cubicBezTo>
                  <a:pt x="384786" y="769912"/>
                  <a:pt x="385681" y="784479"/>
                  <a:pt x="389467" y="798362"/>
                </a:cubicBezTo>
                <a:cubicBezTo>
                  <a:pt x="394163" y="815582"/>
                  <a:pt x="402071" y="831846"/>
                  <a:pt x="406400" y="849162"/>
                </a:cubicBezTo>
                <a:cubicBezTo>
                  <a:pt x="410564" y="865816"/>
                  <a:pt x="410703" y="883308"/>
                  <a:pt x="414867" y="899962"/>
                </a:cubicBezTo>
                <a:cubicBezTo>
                  <a:pt x="419196" y="917278"/>
                  <a:pt x="427471" y="933446"/>
                  <a:pt x="431800" y="950762"/>
                </a:cubicBezTo>
                <a:cubicBezTo>
                  <a:pt x="452883" y="1035094"/>
                  <a:pt x="424840" y="970707"/>
                  <a:pt x="457200" y="1035429"/>
                </a:cubicBezTo>
                <a:cubicBezTo>
                  <a:pt x="479356" y="1168357"/>
                  <a:pt x="449057" y="1002857"/>
                  <a:pt x="482600" y="1137029"/>
                </a:cubicBezTo>
                <a:cubicBezTo>
                  <a:pt x="486764" y="1153683"/>
                  <a:pt x="486550" y="1171267"/>
                  <a:pt x="491067" y="1187829"/>
                </a:cubicBezTo>
                <a:cubicBezTo>
                  <a:pt x="495066" y="1202491"/>
                  <a:pt x="503194" y="1215744"/>
                  <a:pt x="508000" y="1230162"/>
                </a:cubicBezTo>
                <a:cubicBezTo>
                  <a:pt x="511680" y="1241201"/>
                  <a:pt x="512787" y="1252990"/>
                  <a:pt x="516467" y="1264029"/>
                </a:cubicBezTo>
                <a:cubicBezTo>
                  <a:pt x="521273" y="1278447"/>
                  <a:pt x="528064" y="1292132"/>
                  <a:pt x="533400" y="1306362"/>
                </a:cubicBezTo>
                <a:cubicBezTo>
                  <a:pt x="552086" y="1356192"/>
                  <a:pt x="529068" y="1306164"/>
                  <a:pt x="558800" y="1365629"/>
                </a:cubicBezTo>
                <a:cubicBezTo>
                  <a:pt x="568869" y="1426042"/>
                  <a:pt x="566118" y="1417862"/>
                  <a:pt x="584200" y="1484162"/>
                </a:cubicBezTo>
                <a:cubicBezTo>
                  <a:pt x="586548" y="1492772"/>
                  <a:pt x="587716" y="1502136"/>
                  <a:pt x="592667" y="1509562"/>
                </a:cubicBezTo>
                <a:cubicBezTo>
                  <a:pt x="616742" y="1545674"/>
                  <a:pt x="612399" y="1527895"/>
                  <a:pt x="643467" y="1543429"/>
                </a:cubicBezTo>
                <a:cubicBezTo>
                  <a:pt x="652568" y="1547980"/>
                  <a:pt x="659766" y="1555811"/>
                  <a:pt x="668867" y="1560362"/>
                </a:cubicBezTo>
                <a:cubicBezTo>
                  <a:pt x="676849" y="1564353"/>
                  <a:pt x="686285" y="1564838"/>
                  <a:pt x="694267" y="1568829"/>
                </a:cubicBezTo>
                <a:cubicBezTo>
                  <a:pt x="703368" y="1573380"/>
                  <a:pt x="710566" y="1581211"/>
                  <a:pt x="719667" y="1585762"/>
                </a:cubicBezTo>
                <a:cubicBezTo>
                  <a:pt x="727649" y="1589753"/>
                  <a:pt x="737085" y="1590238"/>
                  <a:pt x="745067" y="1594229"/>
                </a:cubicBezTo>
                <a:cubicBezTo>
                  <a:pt x="782700" y="1613045"/>
                  <a:pt x="760122" y="1617791"/>
                  <a:pt x="812800" y="1619629"/>
                </a:cubicBezTo>
                <a:cubicBezTo>
                  <a:pt x="1041331" y="1627601"/>
                  <a:pt x="1270000" y="1630918"/>
                  <a:pt x="1498600" y="1636562"/>
                </a:cubicBezTo>
                <a:cubicBezTo>
                  <a:pt x="1801956" y="1661843"/>
                  <a:pt x="1642029" y="1651794"/>
                  <a:pt x="2243667" y="1636562"/>
                </a:cubicBezTo>
                <a:cubicBezTo>
                  <a:pt x="2258808" y="1636179"/>
                  <a:pt x="2284344" y="1620160"/>
                  <a:pt x="2294467" y="1611162"/>
                </a:cubicBezTo>
                <a:cubicBezTo>
                  <a:pt x="2312366" y="1595252"/>
                  <a:pt x="2322549" y="1567935"/>
                  <a:pt x="2345267" y="1560362"/>
                </a:cubicBezTo>
                <a:lnTo>
                  <a:pt x="2370667" y="1551895"/>
                </a:lnTo>
                <a:cubicBezTo>
                  <a:pt x="2387600" y="1534962"/>
                  <a:pt x="2408184" y="1521021"/>
                  <a:pt x="2421467" y="1501095"/>
                </a:cubicBezTo>
                <a:cubicBezTo>
                  <a:pt x="2427111" y="1492628"/>
                  <a:pt x="2431640" y="1483300"/>
                  <a:pt x="2438400" y="1475695"/>
                </a:cubicBezTo>
                <a:cubicBezTo>
                  <a:pt x="2454310" y="1457796"/>
                  <a:pt x="2489200" y="1424895"/>
                  <a:pt x="2489200" y="1424895"/>
                </a:cubicBezTo>
                <a:cubicBezTo>
                  <a:pt x="2510482" y="1361051"/>
                  <a:pt x="2481774" y="1439747"/>
                  <a:pt x="2514600" y="1374095"/>
                </a:cubicBezTo>
                <a:cubicBezTo>
                  <a:pt x="2539106" y="1325084"/>
                  <a:pt x="2500318" y="1371444"/>
                  <a:pt x="2548467" y="1323295"/>
                </a:cubicBezTo>
                <a:cubicBezTo>
                  <a:pt x="2554111" y="1309184"/>
                  <a:pt x="2561401" y="1295624"/>
                  <a:pt x="2565400" y="1280962"/>
                </a:cubicBezTo>
                <a:cubicBezTo>
                  <a:pt x="2569917" y="1264400"/>
                  <a:pt x="2569703" y="1246816"/>
                  <a:pt x="2573867" y="1230162"/>
                </a:cubicBezTo>
                <a:cubicBezTo>
                  <a:pt x="2578196" y="1212846"/>
                  <a:pt x="2585156" y="1196295"/>
                  <a:pt x="2590800" y="1179362"/>
                </a:cubicBezTo>
                <a:cubicBezTo>
                  <a:pt x="2593622" y="1151140"/>
                  <a:pt x="2595749" y="1122839"/>
                  <a:pt x="2599267" y="1094695"/>
                </a:cubicBezTo>
                <a:cubicBezTo>
                  <a:pt x="2604217" y="1055091"/>
                  <a:pt x="2612475" y="1015900"/>
                  <a:pt x="2616200" y="976162"/>
                </a:cubicBezTo>
                <a:cubicBezTo>
                  <a:pt x="2620949" y="925506"/>
                  <a:pt x="2621845" y="874562"/>
                  <a:pt x="2624667" y="823762"/>
                </a:cubicBezTo>
                <a:cubicBezTo>
                  <a:pt x="2605607" y="766583"/>
                  <a:pt x="2624667" y="836967"/>
                  <a:pt x="2624667" y="747562"/>
                </a:cubicBezTo>
                <a:cubicBezTo>
                  <a:pt x="2624667" y="738637"/>
                  <a:pt x="2619022" y="730629"/>
                  <a:pt x="2616200" y="722162"/>
                </a:cubicBezTo>
                <a:cubicBezTo>
                  <a:pt x="2619022" y="705229"/>
                  <a:pt x="2624667" y="688529"/>
                  <a:pt x="2624667" y="671362"/>
                </a:cubicBezTo>
                <a:cubicBezTo>
                  <a:pt x="2624667" y="662437"/>
                  <a:pt x="2616200" y="654887"/>
                  <a:pt x="2616200" y="645962"/>
                </a:cubicBezTo>
                <a:cubicBezTo>
                  <a:pt x="2616200" y="628795"/>
                  <a:pt x="2621845" y="612095"/>
                  <a:pt x="2624667" y="595162"/>
                </a:cubicBezTo>
                <a:cubicBezTo>
                  <a:pt x="2621845" y="586695"/>
                  <a:pt x="2616200" y="578687"/>
                  <a:pt x="2616200" y="569762"/>
                </a:cubicBezTo>
                <a:cubicBezTo>
                  <a:pt x="2616200" y="560837"/>
                  <a:pt x="2622917" y="553113"/>
                  <a:pt x="2624667" y="544362"/>
                </a:cubicBezTo>
                <a:cubicBezTo>
                  <a:pt x="2631400" y="510695"/>
                  <a:pt x="2635956" y="476629"/>
                  <a:pt x="2641600" y="442762"/>
                </a:cubicBezTo>
                <a:cubicBezTo>
                  <a:pt x="2657896" y="100563"/>
                  <a:pt x="2629205" y="365344"/>
                  <a:pt x="2667000" y="214162"/>
                </a:cubicBezTo>
                <a:cubicBezTo>
                  <a:pt x="2685251" y="141158"/>
                  <a:pt x="2661137" y="184858"/>
                  <a:pt x="2692400" y="137962"/>
                </a:cubicBezTo>
                <a:cubicBezTo>
                  <a:pt x="2710021" y="67479"/>
                  <a:pt x="2688565" y="137164"/>
                  <a:pt x="2717800" y="78695"/>
                </a:cubicBezTo>
                <a:cubicBezTo>
                  <a:pt x="2721791" y="70713"/>
                  <a:pt x="2721316" y="60721"/>
                  <a:pt x="2726267" y="53295"/>
                </a:cubicBezTo>
                <a:cubicBezTo>
                  <a:pt x="2735630" y="39251"/>
                  <a:pt x="2761448" y="18772"/>
                  <a:pt x="2777067" y="10962"/>
                </a:cubicBezTo>
                <a:cubicBezTo>
                  <a:pt x="2785049" y="6971"/>
                  <a:pt x="2793549" y="2838"/>
                  <a:pt x="2802467" y="2495"/>
                </a:cubicBezTo>
                <a:cubicBezTo>
                  <a:pt x="2867330" y="0"/>
                  <a:pt x="2932289" y="2495"/>
                  <a:pt x="2997200" y="249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5689600" y="4555827"/>
            <a:ext cx="3022600" cy="334963"/>
          </a:xfrm>
          <a:custGeom>
            <a:rect b="b" l="l" r="r" t="t"/>
            <a:pathLst>
              <a:path extrusionOk="0" h="334434" w="3022600">
                <a:moveTo>
                  <a:pt x="0" y="0"/>
                </a:moveTo>
                <a:cubicBezTo>
                  <a:pt x="134761" y="120650"/>
                  <a:pt x="269523" y="241300"/>
                  <a:pt x="694267" y="287867"/>
                </a:cubicBezTo>
                <a:cubicBezTo>
                  <a:pt x="1119011" y="334434"/>
                  <a:pt x="2160412" y="314678"/>
                  <a:pt x="2548467" y="279400"/>
                </a:cubicBezTo>
                <a:cubicBezTo>
                  <a:pt x="2936522" y="244122"/>
                  <a:pt x="2979561" y="160161"/>
                  <a:pt x="3022600" y="76200"/>
                </a:cubicBezTo>
              </a:path>
            </a:pathLst>
          </a:cu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7238751" y="6322715"/>
            <a:ext cx="1509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Henrik Kniberg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33"/>
          <p:cNvCxnSpPr/>
          <p:nvPr/>
        </p:nvCxnSpPr>
        <p:spPr>
          <a:xfrm>
            <a:off x="2193627" y="6421140"/>
            <a:ext cx="500063" cy="1587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3"/>
          <p:cNvCxnSpPr/>
          <p:nvPr/>
        </p:nvCxnSpPr>
        <p:spPr>
          <a:xfrm>
            <a:off x="539552" y="6419006"/>
            <a:ext cx="500063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3"/>
          <p:cNvSpPr txBox="1"/>
          <p:nvPr/>
        </p:nvSpPr>
        <p:spPr>
          <a:xfrm>
            <a:off x="1039615" y="6276131"/>
            <a:ext cx="9255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Tradicional</a:t>
            </a: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2695277" y="6278265"/>
            <a:ext cx="4365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Ágil</a:t>
            </a:r>
            <a:endParaRPr/>
          </a:p>
        </p:txBody>
      </p:sp>
      <p:sp>
        <p:nvSpPr>
          <p:cNvPr id="535" name="Google Shape;535;p3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 que muda?</a:t>
            </a:r>
            <a:endParaRPr sz="4000"/>
          </a:p>
        </p:txBody>
      </p:sp>
      <p:sp>
        <p:nvSpPr>
          <p:cNvPr id="536" name="Google Shape;536;p33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O que muda?</a:t>
            </a:r>
            <a:endParaRPr/>
          </a:p>
        </p:txBody>
      </p:sp>
      <p:sp>
        <p:nvSpPr>
          <p:cNvPr id="542" name="Google Shape;542;p34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Métodos tradicionais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O planejamento deve propiciar a prevenção de mudanças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Métodos ágeis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 mudança é incorporada ao escopo</a:t>
            </a:r>
            <a:endParaRPr/>
          </a:p>
          <a:p>
            <a:pPr indent="-279718" lvl="1" marL="669925" rtl="0" algn="l"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Razões de mudança</a:t>
            </a:r>
            <a:endParaRPr sz="28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Necessidades de negócio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Novas oportunidades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Mudanças de legislação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Requisitos incompletos</a:t>
            </a:r>
            <a:endParaRPr/>
          </a:p>
        </p:txBody>
      </p:sp>
      <p:sp>
        <p:nvSpPr>
          <p:cNvPr id="543" name="Google Shape;543;p34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Com os métodos ágeis temos...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Orientação a Objetos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Facilita e cria oportunidades para mudanças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Técnicas de Refatoração</a:t>
            </a:r>
            <a:endParaRPr sz="28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Melhoraria do código sem alterar seu comportamento.</a:t>
            </a:r>
            <a:endParaRPr sz="2400"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Testes automatizados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Nos dão segurança quando fazemos mudanças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Prática / cultura de mudanças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Aprendemos técnicas e adquirimos experiência em lidar com código mutante</a:t>
            </a:r>
            <a:endParaRPr/>
          </a:p>
        </p:txBody>
      </p:sp>
      <p:sp>
        <p:nvSpPr>
          <p:cNvPr id="550" name="Google Shape;550;p35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/>
        </p:nvSpPr>
        <p:spPr>
          <a:xfrm>
            <a:off x="7166743" y="6250707"/>
            <a:ext cx="1509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Henrik Kniberg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Multitarefa</a:t>
            </a:r>
            <a:endParaRPr sz="4000"/>
          </a:p>
        </p:txBody>
      </p:sp>
      <p:sp>
        <p:nvSpPr>
          <p:cNvPr id="561" name="Google Shape;561;p36"/>
          <p:cNvSpPr txBox="1"/>
          <p:nvPr>
            <p:ph idx="1" type="body"/>
          </p:nvPr>
        </p:nvSpPr>
        <p:spPr>
          <a:xfrm>
            <a:off x="309563" y="976313"/>
            <a:ext cx="8510587" cy="501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Visão tradicional</a:t>
            </a:r>
            <a:endParaRPr/>
          </a:p>
          <a:p>
            <a:pPr indent="-325438" lvl="1" marL="669925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b="1" lang="pt-BR" sz="1800">
                <a:latin typeface="Arial Rounded"/>
                <a:ea typeface="Arial Rounded"/>
                <a:cs typeface="Arial Rounded"/>
                <a:sym typeface="Arial Rounded"/>
              </a:rPr>
              <a:t>“Tudo é importante, vamos fazer tudo ao mesmo tempo!”</a:t>
            </a:r>
            <a:endParaRPr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68605" lvl="0" marL="3429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sz="1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Visão ágil</a:t>
            </a:r>
            <a:endParaRPr/>
          </a:p>
          <a:p>
            <a:pPr indent="-325438" lvl="1" marL="669925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b="1" lang="pt-BR" sz="1800">
                <a:latin typeface="Arial Rounded"/>
                <a:ea typeface="Arial Rounded"/>
                <a:cs typeface="Arial Rounded"/>
                <a:sym typeface="Arial Rounded"/>
              </a:rPr>
              <a:t>“Prioriza e foca naquilo que é mais importante!”</a:t>
            </a:r>
            <a:endParaRPr b="1" sz="1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562" name="Google Shape;562;p36"/>
          <p:cNvCxnSpPr/>
          <p:nvPr/>
        </p:nvCxnSpPr>
        <p:spPr>
          <a:xfrm>
            <a:off x="638175" y="3125490"/>
            <a:ext cx="75723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3" name="Google Shape;563;p36"/>
          <p:cNvCxnSpPr/>
          <p:nvPr/>
        </p:nvCxnSpPr>
        <p:spPr>
          <a:xfrm>
            <a:off x="650875" y="3125490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6"/>
          <p:cNvCxnSpPr/>
          <p:nvPr/>
        </p:nvCxnSpPr>
        <p:spPr>
          <a:xfrm>
            <a:off x="1781175" y="3125490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6"/>
          <p:cNvSpPr txBox="1"/>
          <p:nvPr/>
        </p:nvSpPr>
        <p:spPr>
          <a:xfrm>
            <a:off x="650875" y="312549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</a:t>
            </a:r>
            <a:endParaRPr/>
          </a:p>
        </p:txBody>
      </p:sp>
      <p:sp>
        <p:nvSpPr>
          <p:cNvPr id="566" name="Google Shape;566;p36"/>
          <p:cNvSpPr txBox="1"/>
          <p:nvPr/>
        </p:nvSpPr>
        <p:spPr>
          <a:xfrm>
            <a:off x="1781175" y="312549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</a:t>
            </a:r>
            <a:endParaRPr/>
          </a:p>
        </p:txBody>
      </p:sp>
      <p:cxnSp>
        <p:nvCxnSpPr>
          <p:cNvPr id="567" name="Google Shape;567;p36"/>
          <p:cNvCxnSpPr/>
          <p:nvPr/>
        </p:nvCxnSpPr>
        <p:spPr>
          <a:xfrm>
            <a:off x="2909888" y="3135015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6"/>
          <p:cNvSpPr txBox="1"/>
          <p:nvPr/>
        </p:nvSpPr>
        <p:spPr>
          <a:xfrm>
            <a:off x="2909888" y="3135015"/>
            <a:ext cx="5349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/>
          </a:p>
        </p:txBody>
      </p:sp>
      <p:cxnSp>
        <p:nvCxnSpPr>
          <p:cNvPr id="569" name="Google Shape;569;p36"/>
          <p:cNvCxnSpPr/>
          <p:nvPr/>
        </p:nvCxnSpPr>
        <p:spPr>
          <a:xfrm>
            <a:off x="4035425" y="3125490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6"/>
          <p:cNvSpPr txBox="1"/>
          <p:nvPr/>
        </p:nvSpPr>
        <p:spPr>
          <a:xfrm>
            <a:off x="4035425" y="3125490"/>
            <a:ext cx="5000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</a:t>
            </a:r>
            <a:endParaRPr/>
          </a:p>
        </p:txBody>
      </p:sp>
      <p:cxnSp>
        <p:nvCxnSpPr>
          <p:cNvPr id="571" name="Google Shape;571;p36"/>
          <p:cNvCxnSpPr/>
          <p:nvPr/>
        </p:nvCxnSpPr>
        <p:spPr>
          <a:xfrm>
            <a:off x="5164138" y="3135015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6"/>
          <p:cNvSpPr txBox="1"/>
          <p:nvPr/>
        </p:nvSpPr>
        <p:spPr>
          <a:xfrm>
            <a:off x="5164138" y="3135015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endParaRPr/>
          </a:p>
        </p:txBody>
      </p:sp>
      <p:cxnSp>
        <p:nvCxnSpPr>
          <p:cNvPr id="573" name="Google Shape;573;p36"/>
          <p:cNvCxnSpPr/>
          <p:nvPr/>
        </p:nvCxnSpPr>
        <p:spPr>
          <a:xfrm>
            <a:off x="6288088" y="3125490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6"/>
          <p:cNvSpPr txBox="1"/>
          <p:nvPr/>
        </p:nvSpPr>
        <p:spPr>
          <a:xfrm>
            <a:off x="6289675" y="312549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/>
          </a:p>
        </p:txBody>
      </p:sp>
      <p:cxnSp>
        <p:nvCxnSpPr>
          <p:cNvPr id="575" name="Google Shape;575;p36"/>
          <p:cNvCxnSpPr/>
          <p:nvPr/>
        </p:nvCxnSpPr>
        <p:spPr>
          <a:xfrm>
            <a:off x="7416800" y="3135015"/>
            <a:ext cx="0" cy="144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6"/>
          <p:cNvSpPr txBox="1"/>
          <p:nvPr/>
        </p:nvSpPr>
        <p:spPr>
          <a:xfrm>
            <a:off x="7416800" y="3135015"/>
            <a:ext cx="442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/>
          </a:p>
        </p:txBody>
      </p:sp>
      <p:grpSp>
        <p:nvGrpSpPr>
          <p:cNvPr id="577" name="Google Shape;577;p36"/>
          <p:cNvGrpSpPr/>
          <p:nvPr/>
        </p:nvGrpSpPr>
        <p:grpSpPr>
          <a:xfrm>
            <a:off x="5710247" y="2553984"/>
            <a:ext cx="866774" cy="502444"/>
            <a:chOff x="7715235" y="1000108"/>
            <a:chExt cx="866774" cy="502444"/>
          </a:xfrm>
        </p:grpSpPr>
        <p:sp>
          <p:nvSpPr>
            <p:cNvPr id="578" name="Google Shape;578;p36"/>
            <p:cNvSpPr/>
            <p:nvPr/>
          </p:nvSpPr>
          <p:spPr>
            <a:xfrm flipH="1">
              <a:off x="7715235" y="1000108"/>
              <a:ext cx="866774" cy="502444"/>
            </a:xfrm>
            <a:custGeom>
              <a:rect b="b" l="l" r="r" t="t"/>
              <a:pathLst>
                <a:path extrusionOk="0" h="502444" w="866774">
                  <a:moveTo>
                    <a:pt x="2382" y="0"/>
                  </a:moveTo>
                  <a:lnTo>
                    <a:pt x="785813" y="2382"/>
                  </a:lnTo>
                  <a:lnTo>
                    <a:pt x="714375" y="73819"/>
                  </a:lnTo>
                  <a:lnTo>
                    <a:pt x="788194" y="147638"/>
                  </a:lnTo>
                  <a:lnTo>
                    <a:pt x="859595" y="257175"/>
                  </a:lnTo>
                  <a:lnTo>
                    <a:pt x="785813" y="359569"/>
                  </a:lnTo>
                  <a:lnTo>
                    <a:pt x="866774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BDB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cxnSp>
          <p:nvCxnSpPr>
            <p:cNvPr id="579" name="Google Shape;579;p36"/>
            <p:cNvCxnSpPr/>
            <p:nvPr/>
          </p:nvCxnSpPr>
          <p:spPr>
            <a:xfrm>
              <a:off x="7787504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0" name="Google Shape;580;p36"/>
            <p:cNvCxnSpPr/>
            <p:nvPr/>
          </p:nvCxnSpPr>
          <p:spPr>
            <a:xfrm rot="5400000">
              <a:off x="8323289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1" name="Google Shape;581;p36"/>
            <p:cNvCxnSpPr/>
            <p:nvPr/>
          </p:nvCxnSpPr>
          <p:spPr>
            <a:xfrm rot="10800000">
              <a:off x="7787504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2" name="Google Shape;582;p36"/>
          <p:cNvGrpSpPr/>
          <p:nvPr/>
        </p:nvGrpSpPr>
        <p:grpSpPr>
          <a:xfrm>
            <a:off x="3138480" y="2553984"/>
            <a:ext cx="928686" cy="502444"/>
            <a:chOff x="6929417" y="1000108"/>
            <a:chExt cx="928687" cy="502444"/>
          </a:xfrm>
        </p:grpSpPr>
        <p:sp>
          <p:nvSpPr>
            <p:cNvPr id="583" name="Google Shape;583;p36"/>
            <p:cNvSpPr/>
            <p:nvPr/>
          </p:nvSpPr>
          <p:spPr>
            <a:xfrm>
              <a:off x="6929417" y="1002489"/>
              <a:ext cx="928687" cy="500063"/>
            </a:xfrm>
            <a:custGeom>
              <a:rect b="b" l="l" r="r" t="t"/>
              <a:pathLst>
                <a:path extrusionOk="0" h="500063" w="928687">
                  <a:moveTo>
                    <a:pt x="73818" y="0"/>
                  </a:moveTo>
                  <a:lnTo>
                    <a:pt x="857250" y="0"/>
                  </a:lnTo>
                  <a:lnTo>
                    <a:pt x="928687" y="73819"/>
                  </a:lnTo>
                  <a:lnTo>
                    <a:pt x="854868" y="147638"/>
                  </a:lnTo>
                  <a:lnTo>
                    <a:pt x="785812" y="254794"/>
                  </a:lnTo>
                  <a:lnTo>
                    <a:pt x="854868" y="357188"/>
                  </a:lnTo>
                  <a:lnTo>
                    <a:pt x="785812" y="431007"/>
                  </a:lnTo>
                  <a:lnTo>
                    <a:pt x="854868" y="500063"/>
                  </a:lnTo>
                  <a:lnTo>
                    <a:pt x="71437" y="500063"/>
                  </a:lnTo>
                  <a:lnTo>
                    <a:pt x="7143" y="426244"/>
                  </a:lnTo>
                  <a:lnTo>
                    <a:pt x="71437" y="359569"/>
                  </a:lnTo>
                  <a:lnTo>
                    <a:pt x="0" y="252413"/>
                  </a:lnTo>
                  <a:lnTo>
                    <a:pt x="73818" y="150019"/>
                  </a:lnTo>
                  <a:lnTo>
                    <a:pt x="140493" y="71438"/>
                  </a:lnTo>
                  <a:lnTo>
                    <a:pt x="73818" y="0"/>
                  </a:lnTo>
                  <a:close/>
                </a:path>
              </a:pathLst>
            </a:custGeom>
            <a:solidFill>
              <a:srgbClr val="FFBDB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84" name="Google Shape;584;p36"/>
            <p:cNvCxnSpPr/>
            <p:nvPr/>
          </p:nvCxnSpPr>
          <p:spPr>
            <a:xfrm>
              <a:off x="7001686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36"/>
            <p:cNvCxnSpPr/>
            <p:nvPr/>
          </p:nvCxnSpPr>
          <p:spPr>
            <a:xfrm rot="10800000">
              <a:off x="7001686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6" name="Google Shape;586;p36"/>
          <p:cNvGrpSpPr/>
          <p:nvPr/>
        </p:nvGrpSpPr>
        <p:grpSpPr>
          <a:xfrm>
            <a:off x="638150" y="2553984"/>
            <a:ext cx="857218" cy="502444"/>
            <a:chOff x="6215074" y="1000108"/>
            <a:chExt cx="857219" cy="502444"/>
          </a:xfrm>
        </p:grpSpPr>
        <p:sp>
          <p:nvSpPr>
            <p:cNvPr id="587" name="Google Shape;587;p36"/>
            <p:cNvSpPr/>
            <p:nvPr/>
          </p:nvSpPr>
          <p:spPr>
            <a:xfrm>
              <a:off x="6215074" y="1000108"/>
              <a:ext cx="857219" cy="502444"/>
            </a:xfrm>
            <a:custGeom>
              <a:rect b="b" l="l" r="r" t="t"/>
              <a:pathLst>
                <a:path extrusionOk="0" h="502444" w="857219">
                  <a:moveTo>
                    <a:pt x="2382" y="0"/>
                  </a:moveTo>
                  <a:lnTo>
                    <a:pt x="785813" y="2382"/>
                  </a:lnTo>
                  <a:lnTo>
                    <a:pt x="857219" y="73819"/>
                  </a:lnTo>
                  <a:lnTo>
                    <a:pt x="788194" y="147638"/>
                  </a:lnTo>
                  <a:lnTo>
                    <a:pt x="714375" y="257175"/>
                  </a:lnTo>
                  <a:lnTo>
                    <a:pt x="785813" y="359569"/>
                  </a:lnTo>
                  <a:lnTo>
                    <a:pt x="721519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BDB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588" name="Google Shape;588;p36"/>
            <p:cNvCxnSpPr/>
            <p:nvPr/>
          </p:nvCxnSpPr>
          <p:spPr>
            <a:xfrm>
              <a:off x="6215868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36"/>
            <p:cNvCxnSpPr/>
            <p:nvPr/>
          </p:nvCxnSpPr>
          <p:spPr>
            <a:xfrm rot="10800000">
              <a:off x="6215868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36"/>
            <p:cNvCxnSpPr/>
            <p:nvPr/>
          </p:nvCxnSpPr>
          <p:spPr>
            <a:xfrm rot="-5400000">
              <a:off x="5965835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1" name="Google Shape;591;p36"/>
          <p:cNvGrpSpPr/>
          <p:nvPr/>
        </p:nvGrpSpPr>
        <p:grpSpPr>
          <a:xfrm>
            <a:off x="6629423" y="2553984"/>
            <a:ext cx="866774" cy="502444"/>
            <a:chOff x="7715235" y="1000108"/>
            <a:chExt cx="866774" cy="502444"/>
          </a:xfrm>
        </p:grpSpPr>
        <p:sp>
          <p:nvSpPr>
            <p:cNvPr id="592" name="Google Shape;592;p36"/>
            <p:cNvSpPr/>
            <p:nvPr/>
          </p:nvSpPr>
          <p:spPr>
            <a:xfrm flipH="1">
              <a:off x="7715235" y="1000108"/>
              <a:ext cx="866774" cy="502444"/>
            </a:xfrm>
            <a:custGeom>
              <a:rect b="b" l="l" r="r" t="t"/>
              <a:pathLst>
                <a:path extrusionOk="0" h="502444" w="866774">
                  <a:moveTo>
                    <a:pt x="2382" y="0"/>
                  </a:moveTo>
                  <a:lnTo>
                    <a:pt x="785813" y="2382"/>
                  </a:lnTo>
                  <a:lnTo>
                    <a:pt x="714375" y="73819"/>
                  </a:lnTo>
                  <a:lnTo>
                    <a:pt x="788194" y="147638"/>
                  </a:lnTo>
                  <a:lnTo>
                    <a:pt x="859595" y="257175"/>
                  </a:lnTo>
                  <a:lnTo>
                    <a:pt x="785813" y="359569"/>
                  </a:lnTo>
                  <a:lnTo>
                    <a:pt x="866774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66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cxnSp>
          <p:nvCxnSpPr>
            <p:cNvPr id="593" name="Google Shape;593;p36"/>
            <p:cNvCxnSpPr/>
            <p:nvPr/>
          </p:nvCxnSpPr>
          <p:spPr>
            <a:xfrm>
              <a:off x="7787504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36"/>
            <p:cNvCxnSpPr/>
            <p:nvPr/>
          </p:nvCxnSpPr>
          <p:spPr>
            <a:xfrm rot="5400000">
              <a:off x="8323289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36"/>
            <p:cNvCxnSpPr/>
            <p:nvPr/>
          </p:nvCxnSpPr>
          <p:spPr>
            <a:xfrm rot="10800000">
              <a:off x="7787504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6" name="Google Shape;596;p36"/>
          <p:cNvGrpSpPr/>
          <p:nvPr/>
        </p:nvGrpSpPr>
        <p:grpSpPr>
          <a:xfrm>
            <a:off x="3995736" y="2553984"/>
            <a:ext cx="928686" cy="502444"/>
            <a:chOff x="6929417" y="1000108"/>
            <a:chExt cx="928687" cy="502444"/>
          </a:xfrm>
        </p:grpSpPr>
        <p:sp>
          <p:nvSpPr>
            <p:cNvPr id="597" name="Google Shape;597;p36"/>
            <p:cNvSpPr/>
            <p:nvPr/>
          </p:nvSpPr>
          <p:spPr>
            <a:xfrm>
              <a:off x="6929417" y="1002489"/>
              <a:ext cx="928687" cy="500063"/>
            </a:xfrm>
            <a:custGeom>
              <a:rect b="b" l="l" r="r" t="t"/>
              <a:pathLst>
                <a:path extrusionOk="0" h="500063" w="928687">
                  <a:moveTo>
                    <a:pt x="73818" y="0"/>
                  </a:moveTo>
                  <a:lnTo>
                    <a:pt x="857250" y="0"/>
                  </a:lnTo>
                  <a:lnTo>
                    <a:pt x="928687" y="73819"/>
                  </a:lnTo>
                  <a:lnTo>
                    <a:pt x="854868" y="147638"/>
                  </a:lnTo>
                  <a:lnTo>
                    <a:pt x="785812" y="254794"/>
                  </a:lnTo>
                  <a:lnTo>
                    <a:pt x="854868" y="357188"/>
                  </a:lnTo>
                  <a:lnTo>
                    <a:pt x="785812" y="431007"/>
                  </a:lnTo>
                  <a:lnTo>
                    <a:pt x="854868" y="500063"/>
                  </a:lnTo>
                  <a:lnTo>
                    <a:pt x="71437" y="500063"/>
                  </a:lnTo>
                  <a:lnTo>
                    <a:pt x="7143" y="426244"/>
                  </a:lnTo>
                  <a:lnTo>
                    <a:pt x="71437" y="359569"/>
                  </a:lnTo>
                  <a:lnTo>
                    <a:pt x="0" y="252413"/>
                  </a:lnTo>
                  <a:lnTo>
                    <a:pt x="73818" y="150019"/>
                  </a:lnTo>
                  <a:lnTo>
                    <a:pt x="140493" y="71438"/>
                  </a:lnTo>
                  <a:lnTo>
                    <a:pt x="73818" y="0"/>
                  </a:lnTo>
                  <a:close/>
                </a:path>
              </a:pathLst>
            </a:custGeom>
            <a:solidFill>
              <a:srgbClr val="66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98" name="Google Shape;598;p36"/>
            <p:cNvCxnSpPr/>
            <p:nvPr/>
          </p:nvCxnSpPr>
          <p:spPr>
            <a:xfrm>
              <a:off x="7001686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p36"/>
            <p:cNvCxnSpPr/>
            <p:nvPr/>
          </p:nvCxnSpPr>
          <p:spPr>
            <a:xfrm rot="10800000">
              <a:off x="7001686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p36"/>
          <p:cNvGrpSpPr/>
          <p:nvPr/>
        </p:nvGrpSpPr>
        <p:grpSpPr>
          <a:xfrm>
            <a:off x="1495406" y="2553984"/>
            <a:ext cx="857219" cy="502444"/>
            <a:chOff x="6215074" y="1000108"/>
            <a:chExt cx="857219" cy="502444"/>
          </a:xfrm>
        </p:grpSpPr>
        <p:sp>
          <p:nvSpPr>
            <p:cNvPr id="601" name="Google Shape;601;p36"/>
            <p:cNvSpPr/>
            <p:nvPr/>
          </p:nvSpPr>
          <p:spPr>
            <a:xfrm>
              <a:off x="6215074" y="1000108"/>
              <a:ext cx="857219" cy="502444"/>
            </a:xfrm>
            <a:custGeom>
              <a:rect b="b" l="l" r="r" t="t"/>
              <a:pathLst>
                <a:path extrusionOk="0" h="502444" w="857219">
                  <a:moveTo>
                    <a:pt x="2382" y="0"/>
                  </a:moveTo>
                  <a:lnTo>
                    <a:pt x="785813" y="2382"/>
                  </a:lnTo>
                  <a:lnTo>
                    <a:pt x="857219" y="73819"/>
                  </a:lnTo>
                  <a:lnTo>
                    <a:pt x="788194" y="147638"/>
                  </a:lnTo>
                  <a:lnTo>
                    <a:pt x="714375" y="257175"/>
                  </a:lnTo>
                  <a:lnTo>
                    <a:pt x="785813" y="359569"/>
                  </a:lnTo>
                  <a:lnTo>
                    <a:pt x="721519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66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602" name="Google Shape;602;p36"/>
            <p:cNvCxnSpPr/>
            <p:nvPr/>
          </p:nvCxnSpPr>
          <p:spPr>
            <a:xfrm>
              <a:off x="6215868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36"/>
            <p:cNvCxnSpPr/>
            <p:nvPr/>
          </p:nvCxnSpPr>
          <p:spPr>
            <a:xfrm rot="10800000">
              <a:off x="6215868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36"/>
            <p:cNvCxnSpPr/>
            <p:nvPr/>
          </p:nvCxnSpPr>
          <p:spPr>
            <a:xfrm rot="-5400000">
              <a:off x="5965835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5" name="Google Shape;605;p36"/>
          <p:cNvGrpSpPr/>
          <p:nvPr/>
        </p:nvGrpSpPr>
        <p:grpSpPr>
          <a:xfrm>
            <a:off x="7496198" y="2553984"/>
            <a:ext cx="866774" cy="502444"/>
            <a:chOff x="7715235" y="1000108"/>
            <a:chExt cx="866774" cy="502444"/>
          </a:xfrm>
        </p:grpSpPr>
        <p:sp>
          <p:nvSpPr>
            <p:cNvPr id="606" name="Google Shape;606;p36"/>
            <p:cNvSpPr/>
            <p:nvPr/>
          </p:nvSpPr>
          <p:spPr>
            <a:xfrm flipH="1">
              <a:off x="7715235" y="1000108"/>
              <a:ext cx="866774" cy="502444"/>
            </a:xfrm>
            <a:custGeom>
              <a:rect b="b" l="l" r="r" t="t"/>
              <a:pathLst>
                <a:path extrusionOk="0" h="502444" w="866774">
                  <a:moveTo>
                    <a:pt x="2382" y="0"/>
                  </a:moveTo>
                  <a:lnTo>
                    <a:pt x="785813" y="2382"/>
                  </a:lnTo>
                  <a:lnTo>
                    <a:pt x="714375" y="73819"/>
                  </a:lnTo>
                  <a:lnTo>
                    <a:pt x="788194" y="147638"/>
                  </a:lnTo>
                  <a:lnTo>
                    <a:pt x="859595" y="257175"/>
                  </a:lnTo>
                  <a:lnTo>
                    <a:pt x="785813" y="359569"/>
                  </a:lnTo>
                  <a:lnTo>
                    <a:pt x="866774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cxnSp>
          <p:nvCxnSpPr>
            <p:cNvPr id="607" name="Google Shape;607;p36"/>
            <p:cNvCxnSpPr/>
            <p:nvPr/>
          </p:nvCxnSpPr>
          <p:spPr>
            <a:xfrm>
              <a:off x="7787504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36"/>
            <p:cNvCxnSpPr/>
            <p:nvPr/>
          </p:nvCxnSpPr>
          <p:spPr>
            <a:xfrm rot="5400000">
              <a:off x="8323289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36"/>
            <p:cNvCxnSpPr/>
            <p:nvPr/>
          </p:nvCxnSpPr>
          <p:spPr>
            <a:xfrm rot="10800000">
              <a:off x="7787504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0" name="Google Shape;610;p36"/>
          <p:cNvGrpSpPr/>
          <p:nvPr/>
        </p:nvGrpSpPr>
        <p:grpSpPr>
          <a:xfrm>
            <a:off x="4852991" y="2553984"/>
            <a:ext cx="928688" cy="502444"/>
            <a:chOff x="6929417" y="1000108"/>
            <a:chExt cx="928687" cy="502444"/>
          </a:xfrm>
        </p:grpSpPr>
        <p:sp>
          <p:nvSpPr>
            <p:cNvPr id="611" name="Google Shape;611;p36"/>
            <p:cNvSpPr/>
            <p:nvPr/>
          </p:nvSpPr>
          <p:spPr>
            <a:xfrm>
              <a:off x="6929417" y="1002489"/>
              <a:ext cx="928687" cy="500063"/>
            </a:xfrm>
            <a:custGeom>
              <a:rect b="b" l="l" r="r" t="t"/>
              <a:pathLst>
                <a:path extrusionOk="0" h="500063" w="928687">
                  <a:moveTo>
                    <a:pt x="73818" y="0"/>
                  </a:moveTo>
                  <a:lnTo>
                    <a:pt x="857250" y="0"/>
                  </a:lnTo>
                  <a:lnTo>
                    <a:pt x="928687" y="73819"/>
                  </a:lnTo>
                  <a:lnTo>
                    <a:pt x="854868" y="147638"/>
                  </a:lnTo>
                  <a:lnTo>
                    <a:pt x="785812" y="254794"/>
                  </a:lnTo>
                  <a:lnTo>
                    <a:pt x="854868" y="357188"/>
                  </a:lnTo>
                  <a:lnTo>
                    <a:pt x="785812" y="431007"/>
                  </a:lnTo>
                  <a:lnTo>
                    <a:pt x="854868" y="500063"/>
                  </a:lnTo>
                  <a:lnTo>
                    <a:pt x="71437" y="500063"/>
                  </a:lnTo>
                  <a:lnTo>
                    <a:pt x="7143" y="426244"/>
                  </a:lnTo>
                  <a:lnTo>
                    <a:pt x="71437" y="359569"/>
                  </a:lnTo>
                  <a:lnTo>
                    <a:pt x="0" y="252413"/>
                  </a:lnTo>
                  <a:lnTo>
                    <a:pt x="73818" y="150019"/>
                  </a:lnTo>
                  <a:lnTo>
                    <a:pt x="140493" y="71438"/>
                  </a:lnTo>
                  <a:lnTo>
                    <a:pt x="73818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612" name="Google Shape;612;p36"/>
            <p:cNvCxnSpPr/>
            <p:nvPr/>
          </p:nvCxnSpPr>
          <p:spPr>
            <a:xfrm>
              <a:off x="7001686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36"/>
            <p:cNvCxnSpPr/>
            <p:nvPr/>
          </p:nvCxnSpPr>
          <p:spPr>
            <a:xfrm rot="10800000">
              <a:off x="7001686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4" name="Google Shape;614;p36"/>
          <p:cNvGrpSpPr/>
          <p:nvPr/>
        </p:nvGrpSpPr>
        <p:grpSpPr>
          <a:xfrm>
            <a:off x="2352661" y="2553984"/>
            <a:ext cx="857220" cy="502444"/>
            <a:chOff x="6215074" y="1000108"/>
            <a:chExt cx="857219" cy="502444"/>
          </a:xfrm>
        </p:grpSpPr>
        <p:sp>
          <p:nvSpPr>
            <p:cNvPr id="615" name="Google Shape;615;p36"/>
            <p:cNvSpPr/>
            <p:nvPr/>
          </p:nvSpPr>
          <p:spPr>
            <a:xfrm>
              <a:off x="6215074" y="1000108"/>
              <a:ext cx="857219" cy="502444"/>
            </a:xfrm>
            <a:custGeom>
              <a:rect b="b" l="l" r="r" t="t"/>
              <a:pathLst>
                <a:path extrusionOk="0" h="502444" w="857219">
                  <a:moveTo>
                    <a:pt x="2382" y="0"/>
                  </a:moveTo>
                  <a:lnTo>
                    <a:pt x="785813" y="2382"/>
                  </a:lnTo>
                  <a:lnTo>
                    <a:pt x="857219" y="73819"/>
                  </a:lnTo>
                  <a:lnTo>
                    <a:pt x="788194" y="147638"/>
                  </a:lnTo>
                  <a:lnTo>
                    <a:pt x="714375" y="257175"/>
                  </a:lnTo>
                  <a:lnTo>
                    <a:pt x="785813" y="359569"/>
                  </a:lnTo>
                  <a:lnTo>
                    <a:pt x="721519" y="431007"/>
                  </a:lnTo>
                  <a:lnTo>
                    <a:pt x="788194" y="502444"/>
                  </a:lnTo>
                  <a:lnTo>
                    <a:pt x="0" y="50006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baseline="-25000" lang="pt-BR" sz="2400">
                  <a:solidFill>
                    <a:srgbClr val="215773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616" name="Google Shape;616;p36"/>
            <p:cNvCxnSpPr/>
            <p:nvPr/>
          </p:nvCxnSpPr>
          <p:spPr>
            <a:xfrm>
              <a:off x="6215868" y="1000108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36"/>
            <p:cNvCxnSpPr/>
            <p:nvPr/>
          </p:nvCxnSpPr>
          <p:spPr>
            <a:xfrm rot="10800000">
              <a:off x="6215868" y="1500174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36"/>
            <p:cNvCxnSpPr/>
            <p:nvPr/>
          </p:nvCxnSpPr>
          <p:spPr>
            <a:xfrm rot="-5400000">
              <a:off x="5965835" y="1250141"/>
              <a:ext cx="50006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9" name="Google Shape;619;p36"/>
          <p:cNvSpPr/>
          <p:nvPr/>
        </p:nvSpPr>
        <p:spPr>
          <a:xfrm>
            <a:off x="6423025" y="2196802"/>
            <a:ext cx="287338" cy="287338"/>
          </a:xfrm>
          <a:prstGeom prst="cube">
            <a:avLst>
              <a:gd fmla="val 25000" name="adj"/>
            </a:avLst>
          </a:prstGeom>
          <a:solidFill>
            <a:srgbClr val="FFBD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7351713" y="2196802"/>
            <a:ext cx="287337" cy="287338"/>
          </a:xfrm>
          <a:prstGeom prst="cube">
            <a:avLst>
              <a:gd fmla="val 25000" name="adj"/>
            </a:avLst>
          </a:prstGeom>
          <a:solidFill>
            <a:srgbClr val="66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8210550" y="2196802"/>
            <a:ext cx="287338" cy="287338"/>
          </a:xfrm>
          <a:prstGeom prst="cube">
            <a:avLst>
              <a:gd fmla="val 25000" name="adj"/>
            </a:avLst>
          </a:prstGeom>
          <a:solidFill>
            <a:srgbClr val="FFFF99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22" name="Google Shape;622;p36"/>
          <p:cNvCxnSpPr/>
          <p:nvPr/>
        </p:nvCxnSpPr>
        <p:spPr>
          <a:xfrm>
            <a:off x="928688" y="5648027"/>
            <a:ext cx="7572375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3" name="Google Shape;623;p36"/>
          <p:cNvCxnSpPr/>
          <p:nvPr/>
        </p:nvCxnSpPr>
        <p:spPr>
          <a:xfrm>
            <a:off x="941388" y="5648027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6"/>
          <p:cNvCxnSpPr/>
          <p:nvPr/>
        </p:nvCxnSpPr>
        <p:spPr>
          <a:xfrm>
            <a:off x="2071688" y="5648027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36"/>
          <p:cNvSpPr txBox="1"/>
          <p:nvPr/>
        </p:nvSpPr>
        <p:spPr>
          <a:xfrm>
            <a:off x="941388" y="5648027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</a:t>
            </a:r>
            <a:endParaRPr/>
          </a:p>
        </p:txBody>
      </p:sp>
      <p:sp>
        <p:nvSpPr>
          <p:cNvPr id="626" name="Google Shape;626;p36"/>
          <p:cNvSpPr txBox="1"/>
          <p:nvPr/>
        </p:nvSpPr>
        <p:spPr>
          <a:xfrm>
            <a:off x="2071688" y="5648027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</a:t>
            </a:r>
            <a:endParaRPr/>
          </a:p>
        </p:txBody>
      </p:sp>
      <p:cxnSp>
        <p:nvCxnSpPr>
          <p:cNvPr id="627" name="Google Shape;627;p36"/>
          <p:cNvCxnSpPr/>
          <p:nvPr/>
        </p:nvCxnSpPr>
        <p:spPr>
          <a:xfrm>
            <a:off x="3200400" y="5657552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/>
        </p:nvSpPr>
        <p:spPr>
          <a:xfrm>
            <a:off x="3200400" y="5657552"/>
            <a:ext cx="534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/>
          </a:p>
        </p:txBody>
      </p:sp>
      <p:cxnSp>
        <p:nvCxnSpPr>
          <p:cNvPr id="629" name="Google Shape;629;p36"/>
          <p:cNvCxnSpPr/>
          <p:nvPr/>
        </p:nvCxnSpPr>
        <p:spPr>
          <a:xfrm>
            <a:off x="4325938" y="5648027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6"/>
          <p:cNvSpPr txBox="1"/>
          <p:nvPr/>
        </p:nvSpPr>
        <p:spPr>
          <a:xfrm>
            <a:off x="4325938" y="5648027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</a:t>
            </a:r>
            <a:endParaRPr/>
          </a:p>
        </p:txBody>
      </p:sp>
      <p:cxnSp>
        <p:nvCxnSpPr>
          <p:cNvPr id="631" name="Google Shape;631;p36"/>
          <p:cNvCxnSpPr/>
          <p:nvPr/>
        </p:nvCxnSpPr>
        <p:spPr>
          <a:xfrm>
            <a:off x="5454650" y="5657552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6"/>
          <p:cNvSpPr txBox="1"/>
          <p:nvPr/>
        </p:nvSpPr>
        <p:spPr>
          <a:xfrm>
            <a:off x="5454650" y="5657552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endParaRPr/>
          </a:p>
        </p:txBody>
      </p:sp>
      <p:cxnSp>
        <p:nvCxnSpPr>
          <p:cNvPr id="633" name="Google Shape;633;p36"/>
          <p:cNvCxnSpPr/>
          <p:nvPr/>
        </p:nvCxnSpPr>
        <p:spPr>
          <a:xfrm>
            <a:off x="6578600" y="5648027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36"/>
          <p:cNvSpPr txBox="1"/>
          <p:nvPr/>
        </p:nvSpPr>
        <p:spPr>
          <a:xfrm>
            <a:off x="6580188" y="5648027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/>
          </a:p>
        </p:txBody>
      </p:sp>
      <p:cxnSp>
        <p:nvCxnSpPr>
          <p:cNvPr id="635" name="Google Shape;635;p36"/>
          <p:cNvCxnSpPr/>
          <p:nvPr/>
        </p:nvCxnSpPr>
        <p:spPr>
          <a:xfrm>
            <a:off x="7707313" y="5657552"/>
            <a:ext cx="0" cy="144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6"/>
          <p:cNvSpPr txBox="1"/>
          <p:nvPr/>
        </p:nvSpPr>
        <p:spPr>
          <a:xfrm>
            <a:off x="7707313" y="5657552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928688" y="5076527"/>
            <a:ext cx="2357437" cy="500063"/>
          </a:xfrm>
          <a:prstGeom prst="rect">
            <a:avLst/>
          </a:prstGeom>
          <a:solidFill>
            <a:srgbClr val="FFBDB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15773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3357563" y="5076527"/>
            <a:ext cx="2357437" cy="500063"/>
          </a:xfrm>
          <a:prstGeom prst="rect">
            <a:avLst/>
          </a:prstGeom>
          <a:solidFill>
            <a:srgbClr val="66FFC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5786438" y="5076527"/>
            <a:ext cx="2357437" cy="500063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3143250" y="4709815"/>
            <a:ext cx="287338" cy="287337"/>
          </a:xfrm>
          <a:prstGeom prst="cube">
            <a:avLst>
              <a:gd fmla="val 25000" name="adj"/>
            </a:avLst>
          </a:prstGeom>
          <a:solidFill>
            <a:srgbClr val="FFBD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1" name="Google Shape;641;p36"/>
          <p:cNvSpPr/>
          <p:nvPr/>
        </p:nvSpPr>
        <p:spPr>
          <a:xfrm>
            <a:off x="5572125" y="4709815"/>
            <a:ext cx="287338" cy="287337"/>
          </a:xfrm>
          <a:prstGeom prst="cube">
            <a:avLst>
              <a:gd fmla="val 25000" name="adj"/>
            </a:avLst>
          </a:prstGeom>
          <a:solidFill>
            <a:srgbClr val="66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36"/>
          <p:cNvSpPr/>
          <p:nvPr/>
        </p:nvSpPr>
        <p:spPr>
          <a:xfrm>
            <a:off x="8001000" y="4709815"/>
            <a:ext cx="287338" cy="287337"/>
          </a:xfrm>
          <a:prstGeom prst="cube">
            <a:avLst>
              <a:gd fmla="val 25000" name="adj"/>
            </a:avLst>
          </a:prstGeom>
          <a:solidFill>
            <a:srgbClr val="FFFF99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57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p36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7"/>
          <p:cNvSpPr txBox="1"/>
          <p:nvPr/>
        </p:nvSpPr>
        <p:spPr>
          <a:xfrm>
            <a:off x="309563" y="836712"/>
            <a:ext cx="851058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Noto Sans Symbols"/>
              <a:buNone/>
            </a:pPr>
            <a:r>
              <a:rPr lang="pt-B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é uma febre? É uma onda passageira?</a:t>
            </a:r>
            <a:endParaRPr/>
          </a:p>
          <a:p>
            <a:pPr indent="-342900" lvl="0" marL="342900" marR="0" rtl="0" algn="ctr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Noto Sans Symbols"/>
              <a:buNone/>
            </a:pPr>
            <a:r>
              <a:t/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0" y="4221163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800"/>
              <a:buFont typeface="Noto Sans Symbols"/>
              <a:buNone/>
            </a:pPr>
            <a:r>
              <a:rPr lang="pt-B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início de uma mudança na forma de trabalho...</a:t>
            </a:r>
            <a:endParaRPr/>
          </a:p>
        </p:txBody>
      </p:sp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Principais Métodos Ágeis</a:t>
            </a:r>
            <a:endParaRPr/>
          </a:p>
        </p:txBody>
      </p:sp>
      <p:sp>
        <p:nvSpPr>
          <p:cNvPr id="656" name="Google Shape;656;p38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Programação eXtrema (XP)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Scrum</a:t>
            </a:r>
            <a:endParaRPr sz="2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Adaptive Software Development (Desenvolvimento de Software Adaptável) 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Feature Driven Development (Desenvolvimento Orientado à Característica)</a:t>
            </a:r>
            <a:endParaRPr/>
          </a:p>
          <a:p>
            <a:pPr indent="-293370" lvl="0" marL="342900" rtl="0" algn="l"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Crystal (uma família de métodos)</a:t>
            </a:r>
            <a:endParaRPr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  <p:sp>
        <p:nvSpPr>
          <p:cNvPr id="657" name="Google Shape;657;p38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457200" y="277813"/>
            <a:ext cx="8579296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Engenharia de Software Tradicional (Métodos Tradicionais/Clássicos de Desenvolvimento)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539552" y="1556792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Requisitos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"/>
          <p:cNvCxnSpPr>
            <a:stCxn id="141" idx="3"/>
            <a:endCxn id="143" idx="0"/>
          </p:cNvCxnSpPr>
          <p:nvPr/>
        </p:nvCxnSpPr>
        <p:spPr>
          <a:xfrm>
            <a:off x="2051720" y="1844824"/>
            <a:ext cx="468000" cy="576000"/>
          </a:xfrm>
          <a:prstGeom prst="bent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3" name="Google Shape;143;p4"/>
          <p:cNvSpPr/>
          <p:nvPr/>
        </p:nvSpPr>
        <p:spPr>
          <a:xfrm>
            <a:off x="1763688" y="2420888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de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4"/>
          <p:cNvCxnSpPr>
            <a:stCxn id="143" idx="3"/>
            <a:endCxn id="145" idx="0"/>
          </p:cNvCxnSpPr>
          <p:nvPr/>
        </p:nvCxnSpPr>
        <p:spPr>
          <a:xfrm>
            <a:off x="3275856" y="2708920"/>
            <a:ext cx="468000" cy="576000"/>
          </a:xfrm>
          <a:prstGeom prst="bent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5" name="Google Shape;145;p4"/>
          <p:cNvSpPr/>
          <p:nvPr/>
        </p:nvSpPr>
        <p:spPr>
          <a:xfrm>
            <a:off x="2987824" y="3284984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>
            <a:stCxn id="145" idx="3"/>
            <a:endCxn id="147" idx="0"/>
          </p:cNvCxnSpPr>
          <p:nvPr/>
        </p:nvCxnSpPr>
        <p:spPr>
          <a:xfrm>
            <a:off x="4499992" y="3573016"/>
            <a:ext cx="540000" cy="576000"/>
          </a:xfrm>
          <a:prstGeom prst="bent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7" name="Google Shape;147;p4"/>
          <p:cNvSpPr/>
          <p:nvPr/>
        </p:nvSpPr>
        <p:spPr>
          <a:xfrm>
            <a:off x="4283968" y="4149080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>
            <a:stCxn id="147" idx="3"/>
            <a:endCxn id="149" idx="0"/>
          </p:cNvCxnSpPr>
          <p:nvPr/>
        </p:nvCxnSpPr>
        <p:spPr>
          <a:xfrm>
            <a:off x="5796136" y="4437112"/>
            <a:ext cx="612000" cy="576000"/>
          </a:xfrm>
          <a:prstGeom prst="bent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9" name="Google Shape;149;p4"/>
          <p:cNvSpPr/>
          <p:nvPr/>
        </p:nvSpPr>
        <p:spPr>
          <a:xfrm>
            <a:off x="5652120" y="5013176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4"/>
          <p:cNvCxnSpPr>
            <a:stCxn id="149" idx="3"/>
            <a:endCxn id="151" idx="0"/>
          </p:cNvCxnSpPr>
          <p:nvPr/>
        </p:nvCxnSpPr>
        <p:spPr>
          <a:xfrm>
            <a:off x="7164288" y="5301208"/>
            <a:ext cx="468000" cy="576000"/>
          </a:xfrm>
          <a:prstGeom prst="bent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51" name="Google Shape;151;p4"/>
          <p:cNvSpPr/>
          <p:nvPr/>
        </p:nvSpPr>
        <p:spPr>
          <a:xfrm>
            <a:off x="6876256" y="5877272"/>
            <a:ext cx="1512168" cy="576064"/>
          </a:xfrm>
          <a:prstGeom prst="roundRect">
            <a:avLst>
              <a:gd fmla="val 16667" name="adj"/>
            </a:avLst>
          </a:prstGeom>
          <a:solidFill>
            <a:srgbClr val="11C1FF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Manutenção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>
            <a:stCxn id="151" idx="1"/>
            <a:endCxn id="141" idx="2"/>
          </p:cNvCxnSpPr>
          <p:nvPr/>
        </p:nvCxnSpPr>
        <p:spPr>
          <a:xfrm rot="10800000">
            <a:off x="1295656" y="2133004"/>
            <a:ext cx="5580600" cy="4032300"/>
          </a:xfrm>
          <a:prstGeom prst="curved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4"/>
          <p:cNvCxnSpPr>
            <a:stCxn id="151" idx="1"/>
            <a:endCxn id="143" idx="2"/>
          </p:cNvCxnSpPr>
          <p:nvPr/>
        </p:nvCxnSpPr>
        <p:spPr>
          <a:xfrm rot="10800000">
            <a:off x="2519656" y="2997004"/>
            <a:ext cx="4356600" cy="3168300"/>
          </a:xfrm>
          <a:prstGeom prst="curved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4"/>
          <p:cNvCxnSpPr>
            <a:stCxn id="151" idx="1"/>
            <a:endCxn id="145" idx="2"/>
          </p:cNvCxnSpPr>
          <p:nvPr/>
        </p:nvCxnSpPr>
        <p:spPr>
          <a:xfrm rot="10800000">
            <a:off x="3743956" y="3861004"/>
            <a:ext cx="3132300" cy="2304300"/>
          </a:xfrm>
          <a:prstGeom prst="curved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5" name="Google Shape;155;p4"/>
          <p:cNvCxnSpPr>
            <a:stCxn id="151" idx="1"/>
            <a:endCxn id="147" idx="2"/>
          </p:cNvCxnSpPr>
          <p:nvPr/>
        </p:nvCxnSpPr>
        <p:spPr>
          <a:xfrm rot="10800000">
            <a:off x="5039956" y="4725004"/>
            <a:ext cx="1836300" cy="1440300"/>
          </a:xfrm>
          <a:prstGeom prst="curved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p4"/>
          <p:cNvCxnSpPr>
            <a:stCxn id="151" idx="1"/>
            <a:endCxn id="149" idx="2"/>
          </p:cNvCxnSpPr>
          <p:nvPr/>
        </p:nvCxnSpPr>
        <p:spPr>
          <a:xfrm rot="10800000">
            <a:off x="6408256" y="5589304"/>
            <a:ext cx="468000" cy="576000"/>
          </a:xfrm>
          <a:prstGeom prst="curvedConnector2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7" name="Google Shape;157;p4"/>
          <p:cNvSpPr txBox="1"/>
          <p:nvPr/>
        </p:nvSpPr>
        <p:spPr>
          <a:xfrm>
            <a:off x="5361750" y="2564904"/>
            <a:ext cx="256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Modelo Cascata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Premissas básicas do métodos/modelos tradicionais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457200" y="1600200"/>
            <a:ext cx="850728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Coloca grande ênfase em </a:t>
            </a:r>
            <a:r>
              <a:rPr b="1" lang="pt-BR" sz="2800"/>
              <a:t>projetar antes de construir</a:t>
            </a:r>
            <a:r>
              <a:rPr lang="pt-BR" sz="2800"/>
              <a:t>.</a:t>
            </a:r>
            <a:endParaRPr/>
          </a:p>
          <a:p>
            <a:pPr indent="-325438" lvl="1" marL="669925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pt-BR"/>
              <a:t>É necessário: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pt-BR"/>
              <a:t>Fazer uma análise profunda e detalhada dos requisitos antes de projetar a arquitetura do sistema;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pt-BR"/>
              <a:t>Fazer um estudo minucioso e elaborar uma descrição detalhada da arquitetura antes de começar a implementá-la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pt-BR"/>
              <a:t>Testar o sistema completamente antes de mandar a versão final para o cliente.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277813"/>
            <a:ext cx="8579296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Métodos Tradicionais/Clássicos de Desenvolvimento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15127" l="24624" r="21805" t="34616"/>
          <a:stretch/>
        </p:blipFill>
        <p:spPr>
          <a:xfrm>
            <a:off x="432791" y="2282552"/>
            <a:ext cx="8219661" cy="352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Métodos Tradicionais/Clássicos de Desenvolvimento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pt-BR" sz="2400"/>
              <a:t>Algumas empresas adotam metodologias de desenvolvimento e práticas extremamente formais e controladoras, porém ainda não conseguem obter qualidade.</a:t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pt-BR" sz="2400"/>
              <a:t>Por quê?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Pouca preocupação com as pessoas e a interação entre elas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Pouca comunicação com o cliente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Custos muito altos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Excesso de formalismo.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pt-BR" sz="2400"/>
              <a:t>Qual a consequência disso?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Projeto cancelado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Prazos estourados</a:t>
            </a:r>
            <a:endParaRPr/>
          </a:p>
          <a:p>
            <a:pPr indent="-325438" lvl="1" marL="669925" rtl="0" algn="l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pt-BR" sz="2000"/>
              <a:t>No fim o software não serve mais.</a:t>
            </a:r>
            <a:endParaRPr sz="20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Novos ventos no desenvolvimento de software...</a:t>
            </a:r>
            <a:endParaRPr sz="4000"/>
          </a:p>
        </p:txBody>
      </p:sp>
      <p:sp>
        <p:nvSpPr>
          <p:cNvPr id="188" name="Google Shape;188;p8"/>
          <p:cNvSpPr txBox="1"/>
          <p:nvPr>
            <p:ph idx="2" type="body"/>
          </p:nvPr>
        </p:nvSpPr>
        <p:spPr>
          <a:xfrm>
            <a:off x="457200" y="1600200"/>
            <a:ext cx="8291264" cy="463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Sociedade demanda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grande quantidade de sistemas/aplicações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software complexo, sistemas distribuídos, heterogêneos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requisitos mutantes (todo ano, todo mês, todo dia)</a:t>
            </a:r>
            <a:br>
              <a:rPr lang="pt-BR" sz="2400"/>
            </a:b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pt-BR" sz="2800"/>
              <a:t>Mas, infelizmente...</a:t>
            </a:r>
            <a:endParaRPr sz="2800"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pt-BR" sz="2400"/>
              <a:t>não há gente suficiente para desenvolver tanto software com qualidade.</a:t>
            </a:r>
            <a:endParaRPr sz="2400"/>
          </a:p>
        </p:txBody>
      </p:sp>
      <p:sp>
        <p:nvSpPr>
          <p:cNvPr id="189" name="Google Shape;189;p8"/>
          <p:cNvSpPr txBox="1"/>
          <p:nvPr/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706" y="1484784"/>
            <a:ext cx="8286750" cy="436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5579863" y="6237312"/>
            <a:ext cx="3312617" cy="3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i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Relatório do Chaos (Chaos Report)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Resultado dos projetos em 2004</a:t>
            </a:r>
            <a:endParaRPr/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586788" y="6423025"/>
            <a:ext cx="493712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FrpUEMG">
  <a:themeElements>
    <a:clrScheme name="UEMG">
      <a:dk1>
        <a:srgbClr val="000000"/>
      </a:dk1>
      <a:lt1>
        <a:srgbClr val="FFFFFF"/>
      </a:lt1>
      <a:dk2>
        <a:srgbClr val="3B6E8F"/>
      </a:dk2>
      <a:lt2>
        <a:srgbClr val="666699"/>
      </a:lt2>
      <a:accent1>
        <a:srgbClr val="3B6E8F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2013-01-29T19:28:11Z</dcterms:created>
  <dc:creator>Prof. Fernando Roberto Proença</dc:creator>
</cp:coreProperties>
</file>