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Functional Programming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362" y="1399973"/>
            <a:ext cx="7447276" cy="29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Filter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1167"/>
            <a:ext cx="9144001" cy="3201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Pros vs Cons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Previsibility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Performance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Easier to test / debug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Memory usage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Clojure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Elixir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Erlang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Scala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Haskell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F#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474" y="325475"/>
            <a:ext cx="5776126" cy="44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516600"/>
            <a:ext cx="8520600" cy="40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800"/>
              <a:t>A programming paradigm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Pure functions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Immutability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High order functions</a:t>
            </a:r>
            <a:endParaRPr sz="3000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First class functions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Inpure function :(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6421"/>
            <a:ext cx="9144001" cy="3010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Pure function :)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9306"/>
            <a:ext cx="9143999" cy="214488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9665150" y="630725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Side effect :(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238250"/>
            <a:ext cx="60769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Side effect free :)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4490"/>
            <a:ext cx="9144000" cy="3492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First class &amp; High order functions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88" y="1115300"/>
            <a:ext cx="7420625" cy="38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923875" y="1003825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