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  <p:sldMasterId id="2147483664" r:id="rId6"/>
    <p:sldMasterId id="2147483739" r:id="rId7"/>
  </p:sldMasterIdLst>
  <p:notesMasterIdLst>
    <p:notesMasterId r:id="rId9"/>
  </p:notesMasterIdLst>
  <p:sldIdLst>
    <p:sldId id="49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4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31372" y="44628"/>
            <a:ext cx="9697077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39349" y="908720"/>
            <a:ext cx="11617291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13/05/2024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13/05/2024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udo_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5361" y="908720"/>
            <a:ext cx="10177131" cy="5328592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fld id="{8A4DB464-D8D8-41F6-9F38-5EDC4563F372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1" y="44627"/>
            <a:ext cx="10272712" cy="575791"/>
          </a:xfrm>
        </p:spPr>
        <p:txBody>
          <a:bodyPr/>
          <a:lstStyle>
            <a:lvl1pPr marL="0" indent="0">
              <a:buNone/>
              <a:defRPr b="1">
                <a:effectLst/>
              </a:defRPr>
            </a:lvl1pPr>
          </a:lstStyle>
          <a:p>
            <a:pPr lvl="0"/>
            <a:r>
              <a:rPr lang="pt-BR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18176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90501"/>
            <a:ext cx="9764184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10128448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67543" y="1340768"/>
            <a:ext cx="8256917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159564" y="44625"/>
            <a:ext cx="8160907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63552" y="1268760"/>
            <a:ext cx="8256917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13/05/2024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13/05/2024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3"/>
            <a:ext cx="12192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13/05/2024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13/05/2024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12368699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13/05/2024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524000" y="1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018" y="329330"/>
            <a:ext cx="997107" cy="272893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2124866" y="340850"/>
            <a:ext cx="73099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pt-BR" sz="2800" b="1" dirty="0">
                <a:solidFill>
                  <a:srgbClr val="2D2D2D"/>
                </a:solidFill>
                <a:latin typeface="inherit"/>
              </a:rPr>
              <a:t> </a:t>
            </a:r>
            <a:endParaRPr lang="pt-BR" sz="2800" b="1" dirty="0">
              <a:solidFill>
                <a:srgbClr val="2D2D2D"/>
              </a:solidFill>
              <a:latin typeface="open_sansbold"/>
            </a:endParaRPr>
          </a:p>
        </p:txBody>
      </p:sp>
      <p:sp>
        <p:nvSpPr>
          <p:cNvPr id="13" name="Rectangle 20">
            <a:extLst>
              <a:ext uri="{FF2B5EF4-FFF2-40B4-BE49-F238E27FC236}">
                <a16:creationId xmlns:a16="http://schemas.microsoft.com/office/drawing/2014/main" id="{A25CE55B-01F5-3E32-95D3-710B76889A26}"/>
              </a:ext>
            </a:extLst>
          </p:cNvPr>
          <p:cNvSpPr/>
          <p:nvPr/>
        </p:nvSpPr>
        <p:spPr>
          <a:xfrm>
            <a:off x="2176043" y="128220"/>
            <a:ext cx="45719" cy="58003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274904D-44A3-999C-82C9-80A0E6940254}"/>
              </a:ext>
            </a:extLst>
          </p:cNvPr>
          <p:cNvSpPr txBox="1"/>
          <p:nvPr/>
        </p:nvSpPr>
        <p:spPr>
          <a:xfrm>
            <a:off x="2258940" y="140497"/>
            <a:ext cx="6728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800" b="1" dirty="0" smtClean="0">
                <a:solidFill>
                  <a:srgbClr val="221C28"/>
                </a:solidFill>
                <a:latin typeface="Inter"/>
              </a:rPr>
              <a:t>Modelo Editável Matriz CSD</a:t>
            </a:r>
            <a:endParaRPr lang="pt-BR" sz="2800" b="1" dirty="0">
              <a:solidFill>
                <a:srgbClr val="221C28"/>
              </a:solidFill>
              <a:latin typeface="Inter"/>
            </a:endParaRPr>
          </a:p>
        </p:txBody>
      </p:sp>
      <p:cxnSp>
        <p:nvCxnSpPr>
          <p:cNvPr id="5" name="Conector reto 4"/>
          <p:cNvCxnSpPr/>
          <p:nvPr/>
        </p:nvCxnSpPr>
        <p:spPr>
          <a:xfrm flipV="1">
            <a:off x="629194" y="970812"/>
            <a:ext cx="10933612" cy="116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657496" y="6348355"/>
            <a:ext cx="10933612" cy="116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629194" y="970812"/>
            <a:ext cx="0" cy="54038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11562806" y="982469"/>
            <a:ext cx="0" cy="53658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251488" y="982469"/>
            <a:ext cx="0" cy="53658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/>
          <p:nvPr/>
        </p:nvCxnSpPr>
        <p:spPr>
          <a:xfrm>
            <a:off x="7955278" y="969598"/>
            <a:ext cx="0" cy="53658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756558" y="1090102"/>
            <a:ext cx="335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CERTEZAS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4419599" y="1090102"/>
            <a:ext cx="335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SUPOSIÇÕES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8096792" y="1090102"/>
            <a:ext cx="3352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DÚVIDAS</a:t>
            </a:r>
          </a:p>
        </p:txBody>
      </p:sp>
    </p:spTree>
    <p:extLst>
      <p:ext uri="{BB962C8B-B14F-4D97-AF65-F5344CB8AC3E}">
        <p14:creationId xmlns:p14="http://schemas.microsoft.com/office/powerpoint/2010/main" val="178797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DEC1D1D21D4E48B520C5C8F616BA48" ma:contentTypeVersion="7" ma:contentTypeDescription="Crie um novo documento." ma:contentTypeScope="" ma:versionID="c4297d975cf71a687e44413e67ba5f83">
  <xsd:schema xmlns:xsd="http://www.w3.org/2001/XMLSchema" xmlns:xs="http://www.w3.org/2001/XMLSchema" xmlns:p="http://schemas.microsoft.com/office/2006/metadata/properties" xmlns:ns2="edf2e5cb-7110-439b-886f-65e18b4e3d15" targetNamespace="http://schemas.microsoft.com/office/2006/metadata/properties" ma:root="true" ma:fieldsID="7f6203334ae4502280f8934ea505716c" ns2:_="">
    <xsd:import namespace="edf2e5cb-7110-439b-886f-65e18b4e3d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f2e5cb-7110-439b-886f-65e18b4e3d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9A7ECC-E15D-4211-9861-912AC985EEC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0A07CBD-6085-49D7-B654-715BF35AAE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f2e5cb-7110-439b-886f-65e18b4e3d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26E1-5851-462A-A1D8-C22CB6D656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</vt:i4>
      </vt:variant>
    </vt:vector>
  </HeadingPairs>
  <TitlesOfParts>
    <vt:vector size="10" baseType="lpstr">
      <vt:lpstr>Arial</vt:lpstr>
      <vt:lpstr>Calibri</vt:lpstr>
      <vt:lpstr>inherit</vt:lpstr>
      <vt:lpstr>Inter</vt:lpstr>
      <vt:lpstr>open_sansbold</vt:lpstr>
      <vt:lpstr>Default Theme</vt:lpstr>
      <vt:lpstr>1_Personalizar design</vt:lpstr>
      <vt:lpstr>2_Personalizar design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Aurelio</dc:creator>
  <cp:lastModifiedBy>CARLOS ALBERTO DE FREITAS</cp:lastModifiedBy>
  <cp:revision>70</cp:revision>
  <dcterms:modified xsi:type="dcterms:W3CDTF">2024-05-13T19:42:39Z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0x01010036DEC1D1D21D4E48B520C5C8F616BA48</vt:lpwstr>
  </property>
</Properties>
</file>