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979" r:id="rId2"/>
    <p:sldId id="992" r:id="rId3"/>
    <p:sldId id="1206" r:id="rId4"/>
    <p:sldId id="1207" r:id="rId5"/>
    <p:sldId id="1208" r:id="rId6"/>
    <p:sldId id="1209" r:id="rId7"/>
    <p:sldId id="1210" r:id="rId8"/>
    <p:sldId id="1211" r:id="rId9"/>
    <p:sldId id="1212" r:id="rId10"/>
    <p:sldId id="1213" r:id="rId11"/>
    <p:sldId id="1214" r:id="rId12"/>
    <p:sldId id="1215" r:id="rId13"/>
    <p:sldId id="1216" r:id="rId14"/>
    <p:sldId id="1218" r:id="rId15"/>
    <p:sldId id="1219" r:id="rId16"/>
    <p:sldId id="1220" r:id="rId17"/>
    <p:sldId id="120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41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enrique Barros Damasceno" userId="7f0dbb9f-5ea3-4c13-b975-f621d7a95cd0" providerId="ADAL" clId="{B42EBF2B-539E-4626-8AA7-B730D2491F7B}"/>
    <pc:docChg chg="addSld delSld modSld delMainMaster">
      <pc:chgData name="Gabriel Henrique Barros Damasceno" userId="7f0dbb9f-5ea3-4c13-b975-f621d7a95cd0" providerId="ADAL" clId="{B42EBF2B-539E-4626-8AA7-B730D2491F7B}" dt="2022-08-10T17:45:32.100" v="227" actId="403"/>
      <pc:docMkLst>
        <pc:docMk/>
      </pc:docMkLst>
      <pc:sldChg chg="add del">
        <pc:chgData name="Gabriel Henrique Barros Damasceno" userId="7f0dbb9f-5ea3-4c13-b975-f621d7a95cd0" providerId="ADAL" clId="{B42EBF2B-539E-4626-8AA7-B730D2491F7B}" dt="2022-08-10T17:40:12.026" v="8" actId="2696"/>
        <pc:sldMkLst>
          <pc:docMk/>
          <pc:sldMk cId="3548648418" sldId="256"/>
        </pc:sldMkLst>
      </pc:sldChg>
      <pc:sldChg chg="add del">
        <pc:chgData name="Gabriel Henrique Barros Damasceno" userId="7f0dbb9f-5ea3-4c13-b975-f621d7a95cd0" providerId="ADAL" clId="{B42EBF2B-539E-4626-8AA7-B730D2491F7B}" dt="2022-08-10T17:44:24.650" v="222" actId="2696"/>
        <pc:sldMkLst>
          <pc:docMk/>
          <pc:sldMk cId="429454137" sldId="258"/>
        </pc:sldMkLst>
      </pc:sldChg>
      <pc:sldChg chg="add del">
        <pc:chgData name="Gabriel Henrique Barros Damasceno" userId="7f0dbb9f-5ea3-4c13-b975-f621d7a95cd0" providerId="ADAL" clId="{B42EBF2B-539E-4626-8AA7-B730D2491F7B}" dt="2022-08-10T17:40:15.522" v="21" actId="2696"/>
        <pc:sldMkLst>
          <pc:docMk/>
          <pc:sldMk cId="3073928960" sldId="258"/>
        </pc:sldMkLst>
      </pc:sldChg>
      <pc:sldChg chg="modSp add">
        <pc:chgData name="Gabriel Henrique Barros Damasceno" userId="7f0dbb9f-5ea3-4c13-b975-f621d7a95cd0" providerId="ADAL" clId="{B42EBF2B-539E-4626-8AA7-B730D2491F7B}" dt="2022-08-10T17:45:32.100" v="227" actId="403"/>
        <pc:sldMkLst>
          <pc:docMk/>
          <pc:sldMk cId="1743461069" sldId="979"/>
        </pc:sldMkLst>
        <pc:spChg chg="mod">
          <ac:chgData name="Gabriel Henrique Barros Damasceno" userId="7f0dbb9f-5ea3-4c13-b975-f621d7a95cd0" providerId="ADAL" clId="{B42EBF2B-539E-4626-8AA7-B730D2491F7B}" dt="2022-08-10T17:45:32.100" v="227" actId="403"/>
          <ac:spMkLst>
            <pc:docMk/>
            <pc:sldMk cId="1743461069" sldId="979"/>
            <ac:spMk id="8" creationId="{2564485E-F4E2-4BE3-AE36-BF4930F55A22}"/>
          </ac:spMkLst>
        </pc:spChg>
      </pc:sldChg>
      <pc:sldChg chg="add del">
        <pc:chgData name="Gabriel Henrique Barros Damasceno" userId="7f0dbb9f-5ea3-4c13-b975-f621d7a95cd0" providerId="ADAL" clId="{B42EBF2B-539E-4626-8AA7-B730D2491F7B}" dt="2022-08-10T17:40:00.494" v="4"/>
        <pc:sldMkLst>
          <pc:docMk/>
          <pc:sldMk cId="3908114517" sldId="979"/>
        </pc:sldMkLst>
      </pc:sldChg>
      <pc:sldChg chg="add">
        <pc:chgData name="Gabriel Henrique Barros Damasceno" userId="7f0dbb9f-5ea3-4c13-b975-f621d7a95cd0" providerId="ADAL" clId="{B42EBF2B-539E-4626-8AA7-B730D2491F7B}" dt="2022-08-10T17:41:16.898" v="72"/>
        <pc:sldMkLst>
          <pc:docMk/>
          <pc:sldMk cId="197511463" sldId="990"/>
        </pc:sldMkLst>
      </pc:sldChg>
      <pc:sldChg chg="add">
        <pc:chgData name="Gabriel Henrique Barros Damasceno" userId="7f0dbb9f-5ea3-4c13-b975-f621d7a95cd0" providerId="ADAL" clId="{B42EBF2B-539E-4626-8AA7-B730D2491F7B}" dt="2022-08-10T17:41:18.527" v="73"/>
        <pc:sldMkLst>
          <pc:docMk/>
          <pc:sldMk cId="537799538" sldId="991"/>
        </pc:sldMkLst>
      </pc:sldChg>
      <pc:sldChg chg="add">
        <pc:chgData name="Gabriel Henrique Barros Damasceno" userId="7f0dbb9f-5ea3-4c13-b975-f621d7a95cd0" providerId="ADAL" clId="{B42EBF2B-539E-4626-8AA7-B730D2491F7B}" dt="2022-08-10T17:40:19.897" v="27"/>
        <pc:sldMkLst>
          <pc:docMk/>
          <pc:sldMk cId="704956004" sldId="992"/>
        </pc:sldMkLst>
      </pc:sldChg>
      <pc:sldChg chg="add del">
        <pc:chgData name="Gabriel Henrique Barros Damasceno" userId="7f0dbb9f-5ea3-4c13-b975-f621d7a95cd0" providerId="ADAL" clId="{B42EBF2B-539E-4626-8AA7-B730D2491F7B}" dt="2022-08-10T17:40:15.959" v="23" actId="2696"/>
        <pc:sldMkLst>
          <pc:docMk/>
          <pc:sldMk cId="2509725412" sldId="992"/>
        </pc:sldMkLst>
      </pc:sldChg>
      <pc:sldChg chg="add">
        <pc:chgData name="Gabriel Henrique Barros Damasceno" userId="7f0dbb9f-5ea3-4c13-b975-f621d7a95cd0" providerId="ADAL" clId="{B42EBF2B-539E-4626-8AA7-B730D2491F7B}" dt="2022-08-10T17:40:24.740" v="33"/>
        <pc:sldMkLst>
          <pc:docMk/>
          <pc:sldMk cId="2770312315" sldId="993"/>
        </pc:sldMkLst>
      </pc:sldChg>
      <pc:sldChg chg="add">
        <pc:chgData name="Gabriel Henrique Barros Damasceno" userId="7f0dbb9f-5ea3-4c13-b975-f621d7a95cd0" providerId="ADAL" clId="{B42EBF2B-539E-4626-8AA7-B730D2491F7B}" dt="2022-08-10T17:40:25.321" v="34"/>
        <pc:sldMkLst>
          <pc:docMk/>
          <pc:sldMk cId="3338945242" sldId="994"/>
        </pc:sldMkLst>
      </pc:sldChg>
      <pc:sldChg chg="add">
        <pc:chgData name="Gabriel Henrique Barros Damasceno" userId="7f0dbb9f-5ea3-4c13-b975-f621d7a95cd0" providerId="ADAL" clId="{B42EBF2B-539E-4626-8AA7-B730D2491F7B}" dt="2022-08-10T17:41:19.857" v="74"/>
        <pc:sldMkLst>
          <pc:docMk/>
          <pc:sldMk cId="4006642217" sldId="995"/>
        </pc:sldMkLst>
      </pc:sldChg>
      <pc:sldChg chg="add">
        <pc:chgData name="Gabriel Henrique Barros Damasceno" userId="7f0dbb9f-5ea3-4c13-b975-f621d7a95cd0" providerId="ADAL" clId="{B42EBF2B-539E-4626-8AA7-B730D2491F7B}" dt="2022-08-10T17:40:29.708" v="38"/>
        <pc:sldMkLst>
          <pc:docMk/>
          <pc:sldMk cId="130512748" sldId="996"/>
        </pc:sldMkLst>
      </pc:sldChg>
      <pc:sldChg chg="add">
        <pc:chgData name="Gabriel Henrique Barros Damasceno" userId="7f0dbb9f-5ea3-4c13-b975-f621d7a95cd0" providerId="ADAL" clId="{B42EBF2B-539E-4626-8AA7-B730D2491F7B}" dt="2022-08-10T17:40:29.132" v="37"/>
        <pc:sldMkLst>
          <pc:docMk/>
          <pc:sldMk cId="16262706" sldId="997"/>
        </pc:sldMkLst>
      </pc:sldChg>
      <pc:sldChg chg="add">
        <pc:chgData name="Gabriel Henrique Barros Damasceno" userId="7f0dbb9f-5ea3-4c13-b975-f621d7a95cd0" providerId="ADAL" clId="{B42EBF2B-539E-4626-8AA7-B730D2491F7B}" dt="2022-08-10T17:40:28.573" v="36"/>
        <pc:sldMkLst>
          <pc:docMk/>
          <pc:sldMk cId="51716398" sldId="998"/>
        </pc:sldMkLst>
      </pc:sldChg>
      <pc:sldChg chg="add">
        <pc:chgData name="Gabriel Henrique Barros Damasceno" userId="7f0dbb9f-5ea3-4c13-b975-f621d7a95cd0" providerId="ADAL" clId="{B42EBF2B-539E-4626-8AA7-B730D2491F7B}" dt="2022-08-10T17:41:25.744" v="80"/>
        <pc:sldMkLst>
          <pc:docMk/>
          <pc:sldMk cId="2442283558" sldId="999"/>
        </pc:sldMkLst>
      </pc:sldChg>
      <pc:sldChg chg="add">
        <pc:chgData name="Gabriel Henrique Barros Damasceno" userId="7f0dbb9f-5ea3-4c13-b975-f621d7a95cd0" providerId="ADAL" clId="{B42EBF2B-539E-4626-8AA7-B730D2491F7B}" dt="2022-08-10T17:40:20.687" v="28"/>
        <pc:sldMkLst>
          <pc:docMk/>
          <pc:sldMk cId="1491764798" sldId="1000"/>
        </pc:sldMkLst>
      </pc:sldChg>
      <pc:sldChg chg="add del">
        <pc:chgData name="Gabriel Henrique Barros Damasceno" userId="7f0dbb9f-5ea3-4c13-b975-f621d7a95cd0" providerId="ADAL" clId="{B42EBF2B-539E-4626-8AA7-B730D2491F7B}" dt="2022-08-10T17:40:16.442" v="24" actId="2696"/>
        <pc:sldMkLst>
          <pc:docMk/>
          <pc:sldMk cId="1587294491" sldId="1000"/>
        </pc:sldMkLst>
      </pc:sldChg>
      <pc:sldChg chg="add">
        <pc:chgData name="Gabriel Henrique Barros Damasceno" userId="7f0dbb9f-5ea3-4c13-b975-f621d7a95cd0" providerId="ADAL" clId="{B42EBF2B-539E-4626-8AA7-B730D2491F7B}" dt="2022-08-10T17:40:21.209" v="29"/>
        <pc:sldMkLst>
          <pc:docMk/>
          <pc:sldMk cId="3006422780" sldId="1001"/>
        </pc:sldMkLst>
      </pc:sldChg>
      <pc:sldChg chg="add del">
        <pc:chgData name="Gabriel Henrique Barros Damasceno" userId="7f0dbb9f-5ea3-4c13-b975-f621d7a95cd0" providerId="ADAL" clId="{B42EBF2B-539E-4626-8AA7-B730D2491F7B}" dt="2022-08-10T17:40:01.061" v="5"/>
        <pc:sldMkLst>
          <pc:docMk/>
          <pc:sldMk cId="2537560859" sldId="1003"/>
        </pc:sldMkLst>
      </pc:sldChg>
      <pc:sldChg chg="add">
        <pc:chgData name="Gabriel Henrique Barros Damasceno" userId="7f0dbb9f-5ea3-4c13-b975-f621d7a95cd0" providerId="ADAL" clId="{B42EBF2B-539E-4626-8AA7-B730D2491F7B}" dt="2022-08-10T17:40:59.462" v="69"/>
        <pc:sldMkLst>
          <pc:docMk/>
          <pc:sldMk cId="4209657445" sldId="1003"/>
        </pc:sldMkLst>
      </pc:sldChg>
      <pc:sldChg chg="add">
        <pc:chgData name="Gabriel Henrique Barros Damasceno" userId="7f0dbb9f-5ea3-4c13-b975-f621d7a95cd0" providerId="ADAL" clId="{B42EBF2B-539E-4626-8AA7-B730D2491F7B}" dt="2022-08-10T17:40:23.455" v="31"/>
        <pc:sldMkLst>
          <pc:docMk/>
          <pc:sldMk cId="1386352735" sldId="1004"/>
        </pc:sldMkLst>
      </pc:sldChg>
      <pc:sldChg chg="add">
        <pc:chgData name="Gabriel Henrique Barros Damasceno" userId="7f0dbb9f-5ea3-4c13-b975-f621d7a95cd0" providerId="ADAL" clId="{B42EBF2B-539E-4626-8AA7-B730D2491F7B}" dt="2022-08-10T17:40:21.742" v="30"/>
        <pc:sldMkLst>
          <pc:docMk/>
          <pc:sldMk cId="1995324158" sldId="1005"/>
        </pc:sldMkLst>
      </pc:sldChg>
      <pc:sldChg chg="add">
        <pc:chgData name="Gabriel Henrique Barros Damasceno" userId="7f0dbb9f-5ea3-4c13-b975-f621d7a95cd0" providerId="ADAL" clId="{B42EBF2B-539E-4626-8AA7-B730D2491F7B}" dt="2022-08-10T17:40:24.064" v="32"/>
        <pc:sldMkLst>
          <pc:docMk/>
          <pc:sldMk cId="560374157" sldId="1006"/>
        </pc:sldMkLst>
      </pc:sldChg>
      <pc:sldChg chg="add">
        <pc:chgData name="Gabriel Henrique Barros Damasceno" userId="7f0dbb9f-5ea3-4c13-b975-f621d7a95cd0" providerId="ADAL" clId="{B42EBF2B-539E-4626-8AA7-B730D2491F7B}" dt="2022-08-10T17:40:28.037" v="35"/>
        <pc:sldMkLst>
          <pc:docMk/>
          <pc:sldMk cId="111581846" sldId="1007"/>
        </pc:sldMkLst>
      </pc:sldChg>
      <pc:sldChg chg="add">
        <pc:chgData name="Gabriel Henrique Barros Damasceno" userId="7f0dbb9f-5ea3-4c13-b975-f621d7a95cd0" providerId="ADAL" clId="{B42EBF2B-539E-4626-8AA7-B730D2491F7B}" dt="2022-08-10T17:40:30.332" v="39"/>
        <pc:sldMkLst>
          <pc:docMk/>
          <pc:sldMk cId="24146852" sldId="1008"/>
        </pc:sldMkLst>
      </pc:sldChg>
      <pc:sldChg chg="add">
        <pc:chgData name="Gabriel Henrique Barros Damasceno" userId="7f0dbb9f-5ea3-4c13-b975-f621d7a95cd0" providerId="ADAL" clId="{B42EBF2B-539E-4626-8AA7-B730D2491F7B}" dt="2022-08-10T17:41:37.944" v="91"/>
        <pc:sldMkLst>
          <pc:docMk/>
          <pc:sldMk cId="1966924844" sldId="1009"/>
        </pc:sldMkLst>
      </pc:sldChg>
      <pc:sldChg chg="add">
        <pc:chgData name="Gabriel Henrique Barros Damasceno" userId="7f0dbb9f-5ea3-4c13-b975-f621d7a95cd0" providerId="ADAL" clId="{B42EBF2B-539E-4626-8AA7-B730D2491F7B}" dt="2022-08-10T17:40:33.501" v="41"/>
        <pc:sldMkLst>
          <pc:docMk/>
          <pc:sldMk cId="127943945" sldId="1010"/>
        </pc:sldMkLst>
      </pc:sldChg>
      <pc:sldChg chg="add">
        <pc:chgData name="Gabriel Henrique Barros Damasceno" userId="7f0dbb9f-5ea3-4c13-b975-f621d7a95cd0" providerId="ADAL" clId="{B42EBF2B-539E-4626-8AA7-B730D2491F7B}" dt="2022-08-10T17:40:40.237" v="49"/>
        <pc:sldMkLst>
          <pc:docMk/>
          <pc:sldMk cId="2323208914" sldId="1011"/>
        </pc:sldMkLst>
      </pc:sldChg>
      <pc:sldChg chg="add">
        <pc:chgData name="Gabriel Henrique Barros Damasceno" userId="7f0dbb9f-5ea3-4c13-b975-f621d7a95cd0" providerId="ADAL" clId="{B42EBF2B-539E-4626-8AA7-B730D2491F7B}" dt="2022-08-10T17:40:40.772" v="50"/>
        <pc:sldMkLst>
          <pc:docMk/>
          <pc:sldMk cId="1021306350" sldId="1012"/>
        </pc:sldMkLst>
      </pc:sldChg>
      <pc:sldChg chg="add">
        <pc:chgData name="Gabriel Henrique Barros Damasceno" userId="7f0dbb9f-5ea3-4c13-b975-f621d7a95cd0" providerId="ADAL" clId="{B42EBF2B-539E-4626-8AA7-B730D2491F7B}" dt="2022-08-10T17:43:19.171" v="170"/>
        <pc:sldMkLst>
          <pc:docMk/>
          <pc:sldMk cId="2357113316" sldId="1014"/>
        </pc:sldMkLst>
      </pc:sldChg>
      <pc:sldChg chg="add">
        <pc:chgData name="Gabriel Henrique Barros Damasceno" userId="7f0dbb9f-5ea3-4c13-b975-f621d7a95cd0" providerId="ADAL" clId="{B42EBF2B-539E-4626-8AA7-B730D2491F7B}" dt="2022-08-10T17:43:19.800" v="171"/>
        <pc:sldMkLst>
          <pc:docMk/>
          <pc:sldMk cId="1252145576" sldId="1015"/>
        </pc:sldMkLst>
      </pc:sldChg>
      <pc:sldChg chg="add">
        <pc:chgData name="Gabriel Henrique Barros Damasceno" userId="7f0dbb9f-5ea3-4c13-b975-f621d7a95cd0" providerId="ADAL" clId="{B42EBF2B-539E-4626-8AA7-B730D2491F7B}" dt="2022-08-10T17:43:20.322" v="172"/>
        <pc:sldMkLst>
          <pc:docMk/>
          <pc:sldMk cId="1703963590" sldId="1016"/>
        </pc:sldMkLst>
      </pc:sldChg>
      <pc:sldChg chg="add">
        <pc:chgData name="Gabriel Henrique Barros Damasceno" userId="7f0dbb9f-5ea3-4c13-b975-f621d7a95cd0" providerId="ADAL" clId="{B42EBF2B-539E-4626-8AA7-B730D2491F7B}" dt="2022-08-10T17:40:58.966" v="68"/>
        <pc:sldMkLst>
          <pc:docMk/>
          <pc:sldMk cId="1770342822" sldId="1017"/>
        </pc:sldMkLst>
      </pc:sldChg>
      <pc:sldChg chg="add">
        <pc:chgData name="Gabriel Henrique Barros Damasceno" userId="7f0dbb9f-5ea3-4c13-b975-f621d7a95cd0" providerId="ADAL" clId="{B42EBF2B-539E-4626-8AA7-B730D2491F7B}" dt="2022-08-10T17:43:23.563" v="174"/>
        <pc:sldMkLst>
          <pc:docMk/>
          <pc:sldMk cId="113413399" sldId="1018"/>
        </pc:sldMkLst>
      </pc:sldChg>
      <pc:sldChg chg="add">
        <pc:chgData name="Gabriel Henrique Barros Damasceno" userId="7f0dbb9f-5ea3-4c13-b975-f621d7a95cd0" providerId="ADAL" clId="{B42EBF2B-539E-4626-8AA7-B730D2491F7B}" dt="2022-08-10T17:43:45.294" v="192"/>
        <pc:sldMkLst>
          <pc:docMk/>
          <pc:sldMk cId="2064838547" sldId="1019"/>
        </pc:sldMkLst>
      </pc:sldChg>
      <pc:sldChg chg="add">
        <pc:chgData name="Gabriel Henrique Barros Damasceno" userId="7f0dbb9f-5ea3-4c13-b975-f621d7a95cd0" providerId="ADAL" clId="{B42EBF2B-539E-4626-8AA7-B730D2491F7B}" dt="2022-08-10T17:40:41.894" v="52"/>
        <pc:sldMkLst>
          <pc:docMk/>
          <pc:sldMk cId="3101404280" sldId="1020"/>
        </pc:sldMkLst>
      </pc:sldChg>
      <pc:sldChg chg="add">
        <pc:chgData name="Gabriel Henrique Barros Damasceno" userId="7f0dbb9f-5ea3-4c13-b975-f621d7a95cd0" providerId="ADAL" clId="{B42EBF2B-539E-4626-8AA7-B730D2491F7B}" dt="2022-08-10T17:44:15.622" v="219"/>
        <pc:sldMkLst>
          <pc:docMk/>
          <pc:sldMk cId="380260034" sldId="1021"/>
        </pc:sldMkLst>
      </pc:sldChg>
      <pc:sldChg chg="add">
        <pc:chgData name="Gabriel Henrique Barros Damasceno" userId="7f0dbb9f-5ea3-4c13-b975-f621d7a95cd0" providerId="ADAL" clId="{B42EBF2B-539E-4626-8AA7-B730D2491F7B}" dt="2022-08-10T17:40:34.557" v="43"/>
        <pc:sldMkLst>
          <pc:docMk/>
          <pc:sldMk cId="1182443677" sldId="1022"/>
        </pc:sldMkLst>
      </pc:sldChg>
      <pc:sldChg chg="add">
        <pc:chgData name="Gabriel Henrique Barros Damasceno" userId="7f0dbb9f-5ea3-4c13-b975-f621d7a95cd0" providerId="ADAL" clId="{B42EBF2B-539E-4626-8AA7-B730D2491F7B}" dt="2022-08-10T17:40:35.082" v="44"/>
        <pc:sldMkLst>
          <pc:docMk/>
          <pc:sldMk cId="991803086" sldId="1023"/>
        </pc:sldMkLst>
      </pc:sldChg>
      <pc:sldChg chg="add">
        <pc:chgData name="Gabriel Henrique Barros Damasceno" userId="7f0dbb9f-5ea3-4c13-b975-f621d7a95cd0" providerId="ADAL" clId="{B42EBF2B-539E-4626-8AA7-B730D2491F7B}" dt="2022-08-10T17:40:34.036" v="42"/>
        <pc:sldMkLst>
          <pc:docMk/>
          <pc:sldMk cId="3378147810" sldId="1024"/>
        </pc:sldMkLst>
      </pc:sldChg>
      <pc:sldChg chg="add">
        <pc:chgData name="Gabriel Henrique Barros Damasceno" userId="7f0dbb9f-5ea3-4c13-b975-f621d7a95cd0" providerId="ADAL" clId="{B42EBF2B-539E-4626-8AA7-B730D2491F7B}" dt="2022-08-10T17:40:35.653" v="45"/>
        <pc:sldMkLst>
          <pc:docMk/>
          <pc:sldMk cId="3611540605" sldId="1025"/>
        </pc:sldMkLst>
      </pc:sldChg>
      <pc:sldChg chg="add">
        <pc:chgData name="Gabriel Henrique Barros Damasceno" userId="7f0dbb9f-5ea3-4c13-b975-f621d7a95cd0" providerId="ADAL" clId="{B42EBF2B-539E-4626-8AA7-B730D2491F7B}" dt="2022-08-10T17:40:36.260" v="46"/>
        <pc:sldMkLst>
          <pc:docMk/>
          <pc:sldMk cId="2889642187" sldId="1026"/>
        </pc:sldMkLst>
      </pc:sldChg>
      <pc:sldChg chg="add">
        <pc:chgData name="Gabriel Henrique Barros Damasceno" userId="7f0dbb9f-5ea3-4c13-b975-f621d7a95cd0" providerId="ADAL" clId="{B42EBF2B-539E-4626-8AA7-B730D2491F7B}" dt="2022-08-10T17:40:39.156" v="47"/>
        <pc:sldMkLst>
          <pc:docMk/>
          <pc:sldMk cId="1622480394" sldId="1027"/>
        </pc:sldMkLst>
      </pc:sldChg>
      <pc:sldChg chg="add">
        <pc:chgData name="Gabriel Henrique Barros Damasceno" userId="7f0dbb9f-5ea3-4c13-b975-f621d7a95cd0" providerId="ADAL" clId="{B42EBF2B-539E-4626-8AA7-B730D2491F7B}" dt="2022-08-10T17:40:39.719" v="48"/>
        <pc:sldMkLst>
          <pc:docMk/>
          <pc:sldMk cId="4157561854" sldId="1028"/>
        </pc:sldMkLst>
      </pc:sldChg>
      <pc:sldChg chg="add">
        <pc:chgData name="Gabriel Henrique Barros Damasceno" userId="7f0dbb9f-5ea3-4c13-b975-f621d7a95cd0" providerId="ADAL" clId="{B42EBF2B-539E-4626-8AA7-B730D2491F7B}" dt="2022-08-10T17:43:55.146" v="201"/>
        <pc:sldMkLst>
          <pc:docMk/>
          <pc:sldMk cId="1738374858" sldId="1029"/>
        </pc:sldMkLst>
      </pc:sldChg>
      <pc:sldChg chg="add">
        <pc:chgData name="Gabriel Henrique Barros Damasceno" userId="7f0dbb9f-5ea3-4c13-b975-f621d7a95cd0" providerId="ADAL" clId="{B42EBF2B-539E-4626-8AA7-B730D2491F7B}" dt="2022-08-10T17:41:44.933" v="93"/>
        <pc:sldMkLst>
          <pc:docMk/>
          <pc:sldMk cId="1242646672" sldId="1030"/>
        </pc:sldMkLst>
      </pc:sldChg>
      <pc:sldChg chg="add">
        <pc:chgData name="Gabriel Henrique Barros Damasceno" userId="7f0dbb9f-5ea3-4c13-b975-f621d7a95cd0" providerId="ADAL" clId="{B42EBF2B-539E-4626-8AA7-B730D2491F7B}" dt="2022-08-10T17:40:41.311" v="51"/>
        <pc:sldMkLst>
          <pc:docMk/>
          <pc:sldMk cId="2573296176" sldId="1031"/>
        </pc:sldMkLst>
      </pc:sldChg>
      <pc:sldChg chg="add">
        <pc:chgData name="Gabriel Henrique Barros Damasceno" userId="7f0dbb9f-5ea3-4c13-b975-f621d7a95cd0" providerId="ADAL" clId="{B42EBF2B-539E-4626-8AA7-B730D2491F7B}" dt="2022-08-10T17:40:42.660" v="53"/>
        <pc:sldMkLst>
          <pc:docMk/>
          <pc:sldMk cId="1184632829" sldId="1032"/>
        </pc:sldMkLst>
      </pc:sldChg>
      <pc:sldChg chg="add">
        <pc:chgData name="Gabriel Henrique Barros Damasceno" userId="7f0dbb9f-5ea3-4c13-b975-f621d7a95cd0" providerId="ADAL" clId="{B42EBF2B-539E-4626-8AA7-B730D2491F7B}" dt="2022-08-10T17:43:56.760" v="204"/>
        <pc:sldMkLst>
          <pc:docMk/>
          <pc:sldMk cId="1596323086" sldId="1033"/>
        </pc:sldMkLst>
      </pc:sldChg>
      <pc:sldChg chg="add">
        <pc:chgData name="Gabriel Henrique Barros Damasceno" userId="7f0dbb9f-5ea3-4c13-b975-f621d7a95cd0" providerId="ADAL" clId="{B42EBF2B-539E-4626-8AA7-B730D2491F7B}" dt="2022-08-10T17:40:46.689" v="55"/>
        <pc:sldMkLst>
          <pc:docMk/>
          <pc:sldMk cId="1771962431" sldId="1034"/>
        </pc:sldMkLst>
      </pc:sldChg>
      <pc:sldChg chg="add">
        <pc:chgData name="Gabriel Henrique Barros Damasceno" userId="7f0dbb9f-5ea3-4c13-b975-f621d7a95cd0" providerId="ADAL" clId="{B42EBF2B-539E-4626-8AA7-B730D2491F7B}" dt="2022-08-10T17:40:47.269" v="56"/>
        <pc:sldMkLst>
          <pc:docMk/>
          <pc:sldMk cId="3535685850" sldId="1035"/>
        </pc:sldMkLst>
      </pc:sldChg>
      <pc:sldChg chg="add">
        <pc:chgData name="Gabriel Henrique Barros Damasceno" userId="7f0dbb9f-5ea3-4c13-b975-f621d7a95cd0" providerId="ADAL" clId="{B42EBF2B-539E-4626-8AA7-B730D2491F7B}" dt="2022-08-10T17:40:47.827" v="57"/>
        <pc:sldMkLst>
          <pc:docMk/>
          <pc:sldMk cId="554806811" sldId="1036"/>
        </pc:sldMkLst>
      </pc:sldChg>
      <pc:sldChg chg="add">
        <pc:chgData name="Gabriel Henrique Barros Damasceno" userId="7f0dbb9f-5ea3-4c13-b975-f621d7a95cd0" providerId="ADAL" clId="{B42EBF2B-539E-4626-8AA7-B730D2491F7B}" dt="2022-08-10T17:40:48.402" v="58"/>
        <pc:sldMkLst>
          <pc:docMk/>
          <pc:sldMk cId="3339684109" sldId="1037"/>
        </pc:sldMkLst>
      </pc:sldChg>
      <pc:sldChg chg="add">
        <pc:chgData name="Gabriel Henrique Barros Damasceno" userId="7f0dbb9f-5ea3-4c13-b975-f621d7a95cd0" providerId="ADAL" clId="{B42EBF2B-539E-4626-8AA7-B730D2491F7B}" dt="2022-08-10T17:40:51.779" v="60"/>
        <pc:sldMkLst>
          <pc:docMk/>
          <pc:sldMk cId="1337761099" sldId="1038"/>
        </pc:sldMkLst>
      </pc:sldChg>
      <pc:sldChg chg="add">
        <pc:chgData name="Gabriel Henrique Barros Damasceno" userId="7f0dbb9f-5ea3-4c13-b975-f621d7a95cd0" providerId="ADAL" clId="{B42EBF2B-539E-4626-8AA7-B730D2491F7B}" dt="2022-08-10T17:40:52.287" v="61"/>
        <pc:sldMkLst>
          <pc:docMk/>
          <pc:sldMk cId="3642544912" sldId="1039"/>
        </pc:sldMkLst>
      </pc:sldChg>
      <pc:sldChg chg="add">
        <pc:chgData name="Gabriel Henrique Barros Damasceno" userId="7f0dbb9f-5ea3-4c13-b975-f621d7a95cd0" providerId="ADAL" clId="{B42EBF2B-539E-4626-8AA7-B730D2491F7B}" dt="2022-08-10T17:44:08.633" v="211"/>
        <pc:sldMkLst>
          <pc:docMk/>
          <pc:sldMk cId="833215462" sldId="1040"/>
        </pc:sldMkLst>
      </pc:sldChg>
      <pc:sldChg chg="add">
        <pc:chgData name="Gabriel Henrique Barros Damasceno" userId="7f0dbb9f-5ea3-4c13-b975-f621d7a95cd0" providerId="ADAL" clId="{B42EBF2B-539E-4626-8AA7-B730D2491F7B}" dt="2022-08-10T17:40:54.037" v="64"/>
        <pc:sldMkLst>
          <pc:docMk/>
          <pc:sldMk cId="1421205178" sldId="1041"/>
        </pc:sldMkLst>
      </pc:sldChg>
      <pc:sldChg chg="add">
        <pc:chgData name="Gabriel Henrique Barros Damasceno" userId="7f0dbb9f-5ea3-4c13-b975-f621d7a95cd0" providerId="ADAL" clId="{B42EBF2B-539E-4626-8AA7-B730D2491F7B}" dt="2022-08-10T17:40:57.477" v="65"/>
        <pc:sldMkLst>
          <pc:docMk/>
          <pc:sldMk cId="3237831565" sldId="1042"/>
        </pc:sldMkLst>
      </pc:sldChg>
      <pc:sldChg chg="add">
        <pc:chgData name="Gabriel Henrique Barros Damasceno" userId="7f0dbb9f-5ea3-4c13-b975-f621d7a95cd0" providerId="ADAL" clId="{B42EBF2B-539E-4626-8AA7-B730D2491F7B}" dt="2022-08-10T17:40:57.950" v="66"/>
        <pc:sldMkLst>
          <pc:docMk/>
          <pc:sldMk cId="2661306761" sldId="1043"/>
        </pc:sldMkLst>
      </pc:sldChg>
      <pc:sldChg chg="add">
        <pc:chgData name="Gabriel Henrique Barros Damasceno" userId="7f0dbb9f-5ea3-4c13-b975-f621d7a95cd0" providerId="ADAL" clId="{B42EBF2B-539E-4626-8AA7-B730D2491F7B}" dt="2022-08-10T17:44:10.806" v="215"/>
        <pc:sldMkLst>
          <pc:docMk/>
          <pc:sldMk cId="1171691589" sldId="1044"/>
        </pc:sldMkLst>
      </pc:sldChg>
      <pc:sldChg chg="add">
        <pc:chgData name="Gabriel Henrique Barros Damasceno" userId="7f0dbb9f-5ea3-4c13-b975-f621d7a95cd0" providerId="ADAL" clId="{B42EBF2B-539E-4626-8AA7-B730D2491F7B}" dt="2022-08-10T17:40:46.135" v="54"/>
        <pc:sldMkLst>
          <pc:docMk/>
          <pc:sldMk cId="1415807396" sldId="1045"/>
        </pc:sldMkLst>
      </pc:sldChg>
      <pc:sldChg chg="add">
        <pc:chgData name="Gabriel Henrique Barros Damasceno" userId="7f0dbb9f-5ea3-4c13-b975-f621d7a95cd0" providerId="ADAL" clId="{B42EBF2B-539E-4626-8AA7-B730D2491F7B}" dt="2022-08-10T17:41:52.904" v="98"/>
        <pc:sldMkLst>
          <pc:docMk/>
          <pc:sldMk cId="844245443" sldId="1046"/>
        </pc:sldMkLst>
      </pc:sldChg>
      <pc:sldChg chg="add">
        <pc:chgData name="Gabriel Henrique Barros Damasceno" userId="7f0dbb9f-5ea3-4c13-b975-f621d7a95cd0" providerId="ADAL" clId="{B42EBF2B-539E-4626-8AA7-B730D2491F7B}" dt="2022-08-10T17:41:53.691" v="99"/>
        <pc:sldMkLst>
          <pc:docMk/>
          <pc:sldMk cId="3828262462" sldId="1047"/>
        </pc:sldMkLst>
      </pc:sldChg>
      <pc:sldChg chg="add">
        <pc:chgData name="Gabriel Henrique Barros Damasceno" userId="7f0dbb9f-5ea3-4c13-b975-f621d7a95cd0" providerId="ADAL" clId="{B42EBF2B-539E-4626-8AA7-B730D2491F7B}" dt="2022-08-10T17:40:51.242" v="59"/>
        <pc:sldMkLst>
          <pc:docMk/>
          <pc:sldMk cId="3826521891" sldId="1049"/>
        </pc:sldMkLst>
      </pc:sldChg>
      <pc:sldChg chg="add">
        <pc:chgData name="Gabriel Henrique Barros Damasceno" userId="7f0dbb9f-5ea3-4c13-b975-f621d7a95cd0" providerId="ADAL" clId="{B42EBF2B-539E-4626-8AA7-B730D2491F7B}" dt="2022-08-10T17:42:09.422" v="117"/>
        <pc:sldMkLst>
          <pc:docMk/>
          <pc:sldMk cId="58726784" sldId="1050"/>
        </pc:sldMkLst>
      </pc:sldChg>
      <pc:sldChg chg="add">
        <pc:chgData name="Gabriel Henrique Barros Damasceno" userId="7f0dbb9f-5ea3-4c13-b975-f621d7a95cd0" providerId="ADAL" clId="{B42EBF2B-539E-4626-8AA7-B730D2491F7B}" dt="2022-08-10T17:40:52.823" v="62"/>
        <pc:sldMkLst>
          <pc:docMk/>
          <pc:sldMk cId="552063462" sldId="1051"/>
        </pc:sldMkLst>
      </pc:sldChg>
      <pc:sldChg chg="add">
        <pc:chgData name="Gabriel Henrique Barros Damasceno" userId="7f0dbb9f-5ea3-4c13-b975-f621d7a95cd0" providerId="ADAL" clId="{B42EBF2B-539E-4626-8AA7-B730D2491F7B}" dt="2022-08-10T17:40:53.421" v="63"/>
        <pc:sldMkLst>
          <pc:docMk/>
          <pc:sldMk cId="594962977" sldId="1052"/>
        </pc:sldMkLst>
      </pc:sldChg>
      <pc:sldChg chg="add">
        <pc:chgData name="Gabriel Henrique Barros Damasceno" userId="7f0dbb9f-5ea3-4c13-b975-f621d7a95cd0" providerId="ADAL" clId="{B42EBF2B-539E-4626-8AA7-B730D2491F7B}" dt="2022-08-10T17:40:58.431" v="67"/>
        <pc:sldMkLst>
          <pc:docMk/>
          <pc:sldMk cId="3956959274" sldId="1053"/>
        </pc:sldMkLst>
      </pc:sldChg>
      <pc:sldChg chg="add">
        <pc:chgData name="Gabriel Henrique Barros Damasceno" userId="7f0dbb9f-5ea3-4c13-b975-f621d7a95cd0" providerId="ADAL" clId="{B42EBF2B-539E-4626-8AA7-B730D2491F7B}" dt="2022-08-10T17:40:30.957" v="40"/>
        <pc:sldMkLst>
          <pc:docMk/>
          <pc:sldMk cId="3734329544" sldId="1054"/>
        </pc:sldMkLst>
      </pc:sldChg>
      <pc:sldChg chg="add">
        <pc:chgData name="Gabriel Henrique Barros Damasceno" userId="7f0dbb9f-5ea3-4c13-b975-f621d7a95cd0" providerId="ADAL" clId="{B42EBF2B-539E-4626-8AA7-B730D2491F7B}" dt="2022-08-10T17:41:47.101" v="94"/>
        <pc:sldMkLst>
          <pc:docMk/>
          <pc:sldMk cId="761362418" sldId="1055"/>
        </pc:sldMkLst>
      </pc:sldChg>
      <pc:sldChg chg="add">
        <pc:chgData name="Gabriel Henrique Barros Damasceno" userId="7f0dbb9f-5ea3-4c13-b975-f621d7a95cd0" providerId="ADAL" clId="{B42EBF2B-539E-4626-8AA7-B730D2491F7B}" dt="2022-08-10T17:41:54.182" v="100"/>
        <pc:sldMkLst>
          <pc:docMk/>
          <pc:sldMk cId="3164636807" sldId="1056"/>
        </pc:sldMkLst>
      </pc:sldChg>
      <pc:sldChg chg="add">
        <pc:chgData name="Gabriel Henrique Barros Damasceno" userId="7f0dbb9f-5ea3-4c13-b975-f621d7a95cd0" providerId="ADAL" clId="{B42EBF2B-539E-4626-8AA7-B730D2491F7B}" dt="2022-08-10T17:41:54.671" v="101"/>
        <pc:sldMkLst>
          <pc:docMk/>
          <pc:sldMk cId="4144905123" sldId="1057"/>
        </pc:sldMkLst>
      </pc:sldChg>
      <pc:sldChg chg="add">
        <pc:chgData name="Gabriel Henrique Barros Damasceno" userId="7f0dbb9f-5ea3-4c13-b975-f621d7a95cd0" providerId="ADAL" clId="{B42EBF2B-539E-4626-8AA7-B730D2491F7B}" dt="2022-08-10T17:41:48.099" v="95"/>
        <pc:sldMkLst>
          <pc:docMk/>
          <pc:sldMk cId="296632774" sldId="1058"/>
        </pc:sldMkLst>
      </pc:sldChg>
      <pc:sldChg chg="add">
        <pc:chgData name="Gabriel Henrique Barros Damasceno" userId="7f0dbb9f-5ea3-4c13-b975-f621d7a95cd0" providerId="ADAL" clId="{B42EBF2B-539E-4626-8AA7-B730D2491F7B}" dt="2022-08-10T17:41:49.161" v="96"/>
        <pc:sldMkLst>
          <pc:docMk/>
          <pc:sldMk cId="404575760" sldId="1059"/>
        </pc:sldMkLst>
      </pc:sldChg>
      <pc:sldChg chg="add">
        <pc:chgData name="Gabriel Henrique Barros Damasceno" userId="7f0dbb9f-5ea3-4c13-b975-f621d7a95cd0" providerId="ADAL" clId="{B42EBF2B-539E-4626-8AA7-B730D2491F7B}" dt="2022-08-10T17:41:55.877" v="103"/>
        <pc:sldMkLst>
          <pc:docMk/>
          <pc:sldMk cId="2597612597" sldId="1064"/>
        </pc:sldMkLst>
      </pc:sldChg>
      <pc:sldChg chg="add">
        <pc:chgData name="Gabriel Henrique Barros Damasceno" userId="7f0dbb9f-5ea3-4c13-b975-f621d7a95cd0" providerId="ADAL" clId="{B42EBF2B-539E-4626-8AA7-B730D2491F7B}" dt="2022-08-10T17:41:58.960" v="105"/>
        <pc:sldMkLst>
          <pc:docMk/>
          <pc:sldMk cId="4005900536" sldId="1066"/>
        </pc:sldMkLst>
      </pc:sldChg>
      <pc:sldChg chg="add">
        <pc:chgData name="Gabriel Henrique Barros Damasceno" userId="7f0dbb9f-5ea3-4c13-b975-f621d7a95cd0" providerId="ADAL" clId="{B42EBF2B-539E-4626-8AA7-B730D2491F7B}" dt="2022-08-10T17:42:03.680" v="110"/>
        <pc:sldMkLst>
          <pc:docMk/>
          <pc:sldMk cId="2594276483" sldId="1068"/>
        </pc:sldMkLst>
      </pc:sldChg>
      <pc:sldChg chg="add">
        <pc:chgData name="Gabriel Henrique Barros Damasceno" userId="7f0dbb9f-5ea3-4c13-b975-f621d7a95cd0" providerId="ADAL" clId="{B42EBF2B-539E-4626-8AA7-B730D2491F7B}" dt="2022-08-10T17:42:04.138" v="111"/>
        <pc:sldMkLst>
          <pc:docMk/>
          <pc:sldMk cId="1343411942" sldId="1069"/>
        </pc:sldMkLst>
      </pc:sldChg>
      <pc:sldChg chg="add">
        <pc:chgData name="Gabriel Henrique Barros Damasceno" userId="7f0dbb9f-5ea3-4c13-b975-f621d7a95cd0" providerId="ADAL" clId="{B42EBF2B-539E-4626-8AA7-B730D2491F7B}" dt="2022-08-10T17:42:04.661" v="112"/>
        <pc:sldMkLst>
          <pc:docMk/>
          <pc:sldMk cId="4250505622" sldId="1070"/>
        </pc:sldMkLst>
      </pc:sldChg>
      <pc:sldChg chg="add">
        <pc:chgData name="Gabriel Henrique Barros Damasceno" userId="7f0dbb9f-5ea3-4c13-b975-f621d7a95cd0" providerId="ADAL" clId="{B42EBF2B-539E-4626-8AA7-B730D2491F7B}" dt="2022-08-10T17:42:10.346" v="119"/>
        <pc:sldMkLst>
          <pc:docMk/>
          <pc:sldMk cId="61417432" sldId="1074"/>
        </pc:sldMkLst>
      </pc:sldChg>
      <pc:sldChg chg="add">
        <pc:chgData name="Gabriel Henrique Barros Damasceno" userId="7f0dbb9f-5ea3-4c13-b975-f621d7a95cd0" providerId="ADAL" clId="{B42EBF2B-539E-4626-8AA7-B730D2491F7B}" dt="2022-08-10T17:42:10.843" v="120"/>
        <pc:sldMkLst>
          <pc:docMk/>
          <pc:sldMk cId="3101697529" sldId="1075"/>
        </pc:sldMkLst>
      </pc:sldChg>
      <pc:sldChg chg="add">
        <pc:chgData name="Gabriel Henrique Barros Damasceno" userId="7f0dbb9f-5ea3-4c13-b975-f621d7a95cd0" providerId="ADAL" clId="{B42EBF2B-539E-4626-8AA7-B730D2491F7B}" dt="2022-08-10T17:42:11.513" v="121"/>
        <pc:sldMkLst>
          <pc:docMk/>
          <pc:sldMk cId="2444851150" sldId="1076"/>
        </pc:sldMkLst>
      </pc:sldChg>
      <pc:sldChg chg="add">
        <pc:chgData name="Gabriel Henrique Barros Damasceno" userId="7f0dbb9f-5ea3-4c13-b975-f621d7a95cd0" providerId="ADAL" clId="{B42EBF2B-539E-4626-8AA7-B730D2491F7B}" dt="2022-08-10T17:42:14.871" v="122"/>
        <pc:sldMkLst>
          <pc:docMk/>
          <pc:sldMk cId="2425998486" sldId="1077"/>
        </pc:sldMkLst>
      </pc:sldChg>
      <pc:sldChg chg="add">
        <pc:chgData name="Gabriel Henrique Barros Damasceno" userId="7f0dbb9f-5ea3-4c13-b975-f621d7a95cd0" providerId="ADAL" clId="{B42EBF2B-539E-4626-8AA7-B730D2491F7B}" dt="2022-08-10T17:42:15.422" v="123"/>
        <pc:sldMkLst>
          <pc:docMk/>
          <pc:sldMk cId="509522394" sldId="1078"/>
        </pc:sldMkLst>
      </pc:sldChg>
      <pc:sldChg chg="add">
        <pc:chgData name="Gabriel Henrique Barros Damasceno" userId="7f0dbb9f-5ea3-4c13-b975-f621d7a95cd0" providerId="ADAL" clId="{B42EBF2B-539E-4626-8AA7-B730D2491F7B}" dt="2022-08-10T17:42:16.105" v="124"/>
        <pc:sldMkLst>
          <pc:docMk/>
          <pc:sldMk cId="2325041549" sldId="1079"/>
        </pc:sldMkLst>
      </pc:sldChg>
      <pc:sldChg chg="add">
        <pc:chgData name="Gabriel Henrique Barros Damasceno" userId="7f0dbb9f-5ea3-4c13-b975-f621d7a95cd0" providerId="ADAL" clId="{B42EBF2B-539E-4626-8AA7-B730D2491F7B}" dt="2022-08-10T17:42:16.965" v="125"/>
        <pc:sldMkLst>
          <pc:docMk/>
          <pc:sldMk cId="1240050987" sldId="1080"/>
        </pc:sldMkLst>
      </pc:sldChg>
      <pc:sldChg chg="add">
        <pc:chgData name="Gabriel Henrique Barros Damasceno" userId="7f0dbb9f-5ea3-4c13-b975-f621d7a95cd0" providerId="ADAL" clId="{B42EBF2B-539E-4626-8AA7-B730D2491F7B}" dt="2022-08-10T17:42:17.499" v="126"/>
        <pc:sldMkLst>
          <pc:docMk/>
          <pc:sldMk cId="1015667154" sldId="1081"/>
        </pc:sldMkLst>
      </pc:sldChg>
      <pc:sldChg chg="add">
        <pc:chgData name="Gabriel Henrique Barros Damasceno" userId="7f0dbb9f-5ea3-4c13-b975-f621d7a95cd0" providerId="ADAL" clId="{B42EBF2B-539E-4626-8AA7-B730D2491F7B}" dt="2022-08-10T17:42:20.114" v="127"/>
        <pc:sldMkLst>
          <pc:docMk/>
          <pc:sldMk cId="799395820" sldId="1082"/>
        </pc:sldMkLst>
      </pc:sldChg>
      <pc:sldChg chg="add">
        <pc:chgData name="Gabriel Henrique Barros Damasceno" userId="7f0dbb9f-5ea3-4c13-b975-f621d7a95cd0" providerId="ADAL" clId="{B42EBF2B-539E-4626-8AA7-B730D2491F7B}" dt="2022-08-10T17:42:20.706" v="128"/>
        <pc:sldMkLst>
          <pc:docMk/>
          <pc:sldMk cId="1767025193" sldId="1083"/>
        </pc:sldMkLst>
      </pc:sldChg>
      <pc:sldChg chg="add">
        <pc:chgData name="Gabriel Henrique Barros Damasceno" userId="7f0dbb9f-5ea3-4c13-b975-f621d7a95cd0" providerId="ADAL" clId="{B42EBF2B-539E-4626-8AA7-B730D2491F7B}" dt="2022-08-10T17:42:21.375" v="129"/>
        <pc:sldMkLst>
          <pc:docMk/>
          <pc:sldMk cId="1858324757" sldId="1084"/>
        </pc:sldMkLst>
      </pc:sldChg>
      <pc:sldChg chg="add">
        <pc:chgData name="Gabriel Henrique Barros Damasceno" userId="7f0dbb9f-5ea3-4c13-b975-f621d7a95cd0" providerId="ADAL" clId="{B42EBF2B-539E-4626-8AA7-B730D2491F7B}" dt="2022-08-10T17:42:22.666" v="131"/>
        <pc:sldMkLst>
          <pc:docMk/>
          <pc:sldMk cId="1676715892" sldId="1085"/>
        </pc:sldMkLst>
      </pc:sldChg>
      <pc:sldChg chg="add">
        <pc:chgData name="Gabriel Henrique Barros Damasceno" userId="7f0dbb9f-5ea3-4c13-b975-f621d7a95cd0" providerId="ADAL" clId="{B42EBF2B-539E-4626-8AA7-B730D2491F7B}" dt="2022-08-10T17:42:25.581" v="132"/>
        <pc:sldMkLst>
          <pc:docMk/>
          <pc:sldMk cId="226478321" sldId="1086"/>
        </pc:sldMkLst>
      </pc:sldChg>
      <pc:sldChg chg="add">
        <pc:chgData name="Gabriel Henrique Barros Damasceno" userId="7f0dbb9f-5ea3-4c13-b975-f621d7a95cd0" providerId="ADAL" clId="{B42EBF2B-539E-4626-8AA7-B730D2491F7B}" dt="2022-08-10T17:42:26.200" v="133"/>
        <pc:sldMkLst>
          <pc:docMk/>
          <pc:sldMk cId="813054998" sldId="1087"/>
        </pc:sldMkLst>
      </pc:sldChg>
      <pc:sldChg chg="add">
        <pc:chgData name="Gabriel Henrique Barros Damasceno" userId="7f0dbb9f-5ea3-4c13-b975-f621d7a95cd0" providerId="ADAL" clId="{B42EBF2B-539E-4626-8AA7-B730D2491F7B}" dt="2022-08-10T17:42:26.953" v="134"/>
        <pc:sldMkLst>
          <pc:docMk/>
          <pc:sldMk cId="121896537" sldId="1088"/>
        </pc:sldMkLst>
      </pc:sldChg>
      <pc:sldChg chg="add">
        <pc:chgData name="Gabriel Henrique Barros Damasceno" userId="7f0dbb9f-5ea3-4c13-b975-f621d7a95cd0" providerId="ADAL" clId="{B42EBF2B-539E-4626-8AA7-B730D2491F7B}" dt="2022-08-10T17:42:27.610" v="135"/>
        <pc:sldMkLst>
          <pc:docMk/>
          <pc:sldMk cId="4198085834" sldId="1089"/>
        </pc:sldMkLst>
      </pc:sldChg>
      <pc:sldChg chg="add">
        <pc:chgData name="Gabriel Henrique Barros Damasceno" userId="7f0dbb9f-5ea3-4c13-b975-f621d7a95cd0" providerId="ADAL" clId="{B42EBF2B-539E-4626-8AA7-B730D2491F7B}" dt="2022-08-10T17:42:28.235" v="136"/>
        <pc:sldMkLst>
          <pc:docMk/>
          <pc:sldMk cId="3455223175" sldId="1090"/>
        </pc:sldMkLst>
      </pc:sldChg>
      <pc:sldChg chg="add">
        <pc:chgData name="Gabriel Henrique Barros Damasceno" userId="7f0dbb9f-5ea3-4c13-b975-f621d7a95cd0" providerId="ADAL" clId="{B42EBF2B-539E-4626-8AA7-B730D2491F7B}" dt="2022-08-10T17:42:31.254" v="137"/>
        <pc:sldMkLst>
          <pc:docMk/>
          <pc:sldMk cId="2036447953" sldId="1091"/>
        </pc:sldMkLst>
      </pc:sldChg>
      <pc:sldChg chg="add">
        <pc:chgData name="Gabriel Henrique Barros Damasceno" userId="7f0dbb9f-5ea3-4c13-b975-f621d7a95cd0" providerId="ADAL" clId="{B42EBF2B-539E-4626-8AA7-B730D2491F7B}" dt="2022-08-10T17:42:31.986" v="138"/>
        <pc:sldMkLst>
          <pc:docMk/>
          <pc:sldMk cId="2226302131" sldId="1092"/>
        </pc:sldMkLst>
      </pc:sldChg>
      <pc:sldChg chg="add">
        <pc:chgData name="Gabriel Henrique Barros Damasceno" userId="7f0dbb9f-5ea3-4c13-b975-f621d7a95cd0" providerId="ADAL" clId="{B42EBF2B-539E-4626-8AA7-B730D2491F7B}" dt="2022-08-10T17:42:32.598" v="139"/>
        <pc:sldMkLst>
          <pc:docMk/>
          <pc:sldMk cId="2500848991" sldId="1093"/>
        </pc:sldMkLst>
      </pc:sldChg>
      <pc:sldChg chg="add">
        <pc:chgData name="Gabriel Henrique Barros Damasceno" userId="7f0dbb9f-5ea3-4c13-b975-f621d7a95cd0" providerId="ADAL" clId="{B42EBF2B-539E-4626-8AA7-B730D2491F7B}" dt="2022-08-10T17:42:33.255" v="140"/>
        <pc:sldMkLst>
          <pc:docMk/>
          <pc:sldMk cId="989551209" sldId="1094"/>
        </pc:sldMkLst>
      </pc:sldChg>
      <pc:sldChg chg="add">
        <pc:chgData name="Gabriel Henrique Barros Damasceno" userId="7f0dbb9f-5ea3-4c13-b975-f621d7a95cd0" providerId="ADAL" clId="{B42EBF2B-539E-4626-8AA7-B730D2491F7B}" dt="2022-08-10T17:42:33.844" v="141"/>
        <pc:sldMkLst>
          <pc:docMk/>
          <pc:sldMk cId="324241601" sldId="1095"/>
        </pc:sldMkLst>
      </pc:sldChg>
      <pc:sldChg chg="add">
        <pc:chgData name="Gabriel Henrique Barros Damasceno" userId="7f0dbb9f-5ea3-4c13-b975-f621d7a95cd0" providerId="ADAL" clId="{B42EBF2B-539E-4626-8AA7-B730D2491F7B}" dt="2022-08-10T17:42:34.689" v="142"/>
        <pc:sldMkLst>
          <pc:docMk/>
          <pc:sldMk cId="2123232794" sldId="1096"/>
        </pc:sldMkLst>
      </pc:sldChg>
      <pc:sldChg chg="add">
        <pc:chgData name="Gabriel Henrique Barros Damasceno" userId="7f0dbb9f-5ea3-4c13-b975-f621d7a95cd0" providerId="ADAL" clId="{B42EBF2B-539E-4626-8AA7-B730D2491F7B}" dt="2022-08-10T17:42:37.486" v="143"/>
        <pc:sldMkLst>
          <pc:docMk/>
          <pc:sldMk cId="1538332532" sldId="1097"/>
        </pc:sldMkLst>
      </pc:sldChg>
      <pc:sldChg chg="add">
        <pc:chgData name="Gabriel Henrique Barros Damasceno" userId="7f0dbb9f-5ea3-4c13-b975-f621d7a95cd0" providerId="ADAL" clId="{B42EBF2B-539E-4626-8AA7-B730D2491F7B}" dt="2022-08-10T17:42:38.087" v="144"/>
        <pc:sldMkLst>
          <pc:docMk/>
          <pc:sldMk cId="3330923711" sldId="1098"/>
        </pc:sldMkLst>
      </pc:sldChg>
      <pc:sldChg chg="add">
        <pc:chgData name="Gabriel Henrique Barros Damasceno" userId="7f0dbb9f-5ea3-4c13-b975-f621d7a95cd0" providerId="ADAL" clId="{B42EBF2B-539E-4626-8AA7-B730D2491F7B}" dt="2022-08-10T17:41:58.501" v="104"/>
        <pc:sldMkLst>
          <pc:docMk/>
          <pc:sldMk cId="1877665078" sldId="1101"/>
        </pc:sldMkLst>
      </pc:sldChg>
      <pc:sldChg chg="add">
        <pc:chgData name="Gabriel Henrique Barros Damasceno" userId="7f0dbb9f-5ea3-4c13-b975-f621d7a95cd0" providerId="ADAL" clId="{B42EBF2B-539E-4626-8AA7-B730D2491F7B}" dt="2022-08-10T17:41:59.592" v="106"/>
        <pc:sldMkLst>
          <pc:docMk/>
          <pc:sldMk cId="3352785947" sldId="1102"/>
        </pc:sldMkLst>
      </pc:sldChg>
      <pc:sldChg chg="add">
        <pc:chgData name="Gabriel Henrique Barros Damasceno" userId="7f0dbb9f-5ea3-4c13-b975-f621d7a95cd0" providerId="ADAL" clId="{B42EBF2B-539E-4626-8AA7-B730D2491F7B}" dt="2022-08-10T17:42:00.111" v="107"/>
        <pc:sldMkLst>
          <pc:docMk/>
          <pc:sldMk cId="2606411536" sldId="1103"/>
        </pc:sldMkLst>
      </pc:sldChg>
      <pc:sldChg chg="add">
        <pc:chgData name="Gabriel Henrique Barros Damasceno" userId="7f0dbb9f-5ea3-4c13-b975-f621d7a95cd0" providerId="ADAL" clId="{B42EBF2B-539E-4626-8AA7-B730D2491F7B}" dt="2022-08-10T17:42:00.584" v="108"/>
        <pc:sldMkLst>
          <pc:docMk/>
          <pc:sldMk cId="2523228664" sldId="1104"/>
        </pc:sldMkLst>
      </pc:sldChg>
      <pc:sldChg chg="add">
        <pc:chgData name="Gabriel Henrique Barros Damasceno" userId="7f0dbb9f-5ea3-4c13-b975-f621d7a95cd0" providerId="ADAL" clId="{B42EBF2B-539E-4626-8AA7-B730D2491F7B}" dt="2022-08-10T17:42:01.072" v="109"/>
        <pc:sldMkLst>
          <pc:docMk/>
          <pc:sldMk cId="2663910273" sldId="1105"/>
        </pc:sldMkLst>
      </pc:sldChg>
      <pc:sldChg chg="add">
        <pc:chgData name="Gabriel Henrique Barros Damasceno" userId="7f0dbb9f-5ea3-4c13-b975-f621d7a95cd0" providerId="ADAL" clId="{B42EBF2B-539E-4626-8AA7-B730D2491F7B}" dt="2022-08-10T17:42:05.161" v="113"/>
        <pc:sldMkLst>
          <pc:docMk/>
          <pc:sldMk cId="2925016262" sldId="1106"/>
        </pc:sldMkLst>
      </pc:sldChg>
      <pc:sldChg chg="add">
        <pc:chgData name="Gabriel Henrique Barros Damasceno" userId="7f0dbb9f-5ea3-4c13-b975-f621d7a95cd0" providerId="ADAL" clId="{B42EBF2B-539E-4626-8AA7-B730D2491F7B}" dt="2022-08-10T17:42:05.761" v="114"/>
        <pc:sldMkLst>
          <pc:docMk/>
          <pc:sldMk cId="1601744758" sldId="1107"/>
        </pc:sldMkLst>
      </pc:sldChg>
      <pc:sldChg chg="add">
        <pc:chgData name="Gabriel Henrique Barros Damasceno" userId="7f0dbb9f-5ea3-4c13-b975-f621d7a95cd0" providerId="ADAL" clId="{B42EBF2B-539E-4626-8AA7-B730D2491F7B}" dt="2022-08-10T17:42:06.329" v="115"/>
        <pc:sldMkLst>
          <pc:docMk/>
          <pc:sldMk cId="2040185621" sldId="1108"/>
        </pc:sldMkLst>
      </pc:sldChg>
      <pc:sldChg chg="add">
        <pc:chgData name="Gabriel Henrique Barros Damasceno" userId="7f0dbb9f-5ea3-4c13-b975-f621d7a95cd0" providerId="ADAL" clId="{B42EBF2B-539E-4626-8AA7-B730D2491F7B}" dt="2022-08-10T17:42:08.905" v="116"/>
        <pc:sldMkLst>
          <pc:docMk/>
          <pc:sldMk cId="2007630898" sldId="1109"/>
        </pc:sldMkLst>
      </pc:sldChg>
      <pc:sldChg chg="add">
        <pc:chgData name="Gabriel Henrique Barros Damasceno" userId="7f0dbb9f-5ea3-4c13-b975-f621d7a95cd0" providerId="ADAL" clId="{B42EBF2B-539E-4626-8AA7-B730D2491F7B}" dt="2022-08-10T17:42:09.847" v="118"/>
        <pc:sldMkLst>
          <pc:docMk/>
          <pc:sldMk cId="63929828" sldId="1110"/>
        </pc:sldMkLst>
      </pc:sldChg>
      <pc:sldChg chg="add">
        <pc:chgData name="Gabriel Henrique Barros Damasceno" userId="7f0dbb9f-5ea3-4c13-b975-f621d7a95cd0" providerId="ADAL" clId="{B42EBF2B-539E-4626-8AA7-B730D2491F7B}" dt="2022-08-10T17:43:40.844" v="187"/>
        <pc:sldMkLst>
          <pc:docMk/>
          <pc:sldMk cId="117241619" sldId="1111"/>
        </pc:sldMkLst>
      </pc:sldChg>
      <pc:sldChg chg="add">
        <pc:chgData name="Gabriel Henrique Barros Damasceno" userId="7f0dbb9f-5ea3-4c13-b975-f621d7a95cd0" providerId="ADAL" clId="{B42EBF2B-539E-4626-8AA7-B730D2491F7B}" dt="2022-08-10T17:41:15.071" v="71"/>
        <pc:sldMkLst>
          <pc:docMk/>
          <pc:sldMk cId="3809773313" sldId="1115"/>
        </pc:sldMkLst>
      </pc:sldChg>
      <pc:sldChg chg="add">
        <pc:chgData name="Gabriel Henrique Barros Damasceno" userId="7f0dbb9f-5ea3-4c13-b975-f621d7a95cd0" providerId="ADAL" clId="{B42EBF2B-539E-4626-8AA7-B730D2491F7B}" dt="2022-08-10T17:41:22.922" v="76"/>
        <pc:sldMkLst>
          <pc:docMk/>
          <pc:sldMk cId="7411413" sldId="1116"/>
        </pc:sldMkLst>
      </pc:sldChg>
      <pc:sldChg chg="add">
        <pc:chgData name="Gabriel Henrique Barros Damasceno" userId="7f0dbb9f-5ea3-4c13-b975-f621d7a95cd0" providerId="ADAL" clId="{B42EBF2B-539E-4626-8AA7-B730D2491F7B}" dt="2022-08-10T17:41:23.689" v="77"/>
        <pc:sldMkLst>
          <pc:docMk/>
          <pc:sldMk cId="3350103457" sldId="1117"/>
        </pc:sldMkLst>
      </pc:sldChg>
      <pc:sldChg chg="add">
        <pc:chgData name="Gabriel Henrique Barros Damasceno" userId="7f0dbb9f-5ea3-4c13-b975-f621d7a95cd0" providerId="ADAL" clId="{B42EBF2B-539E-4626-8AA7-B730D2491F7B}" dt="2022-08-10T17:41:24.361" v="78"/>
        <pc:sldMkLst>
          <pc:docMk/>
          <pc:sldMk cId="3915963338" sldId="1118"/>
        </pc:sldMkLst>
      </pc:sldChg>
      <pc:sldChg chg="add">
        <pc:chgData name="Gabriel Henrique Barros Damasceno" userId="7f0dbb9f-5ea3-4c13-b975-f621d7a95cd0" providerId="ADAL" clId="{B42EBF2B-539E-4626-8AA7-B730D2491F7B}" dt="2022-08-10T17:41:24.997" v="79"/>
        <pc:sldMkLst>
          <pc:docMk/>
          <pc:sldMk cId="348087323" sldId="1119"/>
        </pc:sldMkLst>
      </pc:sldChg>
      <pc:sldChg chg="add">
        <pc:chgData name="Gabriel Henrique Barros Damasceno" userId="7f0dbb9f-5ea3-4c13-b975-f621d7a95cd0" providerId="ADAL" clId="{B42EBF2B-539E-4626-8AA7-B730D2491F7B}" dt="2022-08-10T17:41:26.313" v="81"/>
        <pc:sldMkLst>
          <pc:docMk/>
          <pc:sldMk cId="596640428" sldId="1120"/>
        </pc:sldMkLst>
      </pc:sldChg>
      <pc:sldChg chg="add">
        <pc:chgData name="Gabriel Henrique Barros Damasceno" userId="7f0dbb9f-5ea3-4c13-b975-f621d7a95cd0" providerId="ADAL" clId="{B42EBF2B-539E-4626-8AA7-B730D2491F7B}" dt="2022-08-10T17:41:29.518" v="82"/>
        <pc:sldMkLst>
          <pc:docMk/>
          <pc:sldMk cId="973149040" sldId="1121"/>
        </pc:sldMkLst>
      </pc:sldChg>
      <pc:sldChg chg="add">
        <pc:chgData name="Gabriel Henrique Barros Damasceno" userId="7f0dbb9f-5ea3-4c13-b975-f621d7a95cd0" providerId="ADAL" clId="{B42EBF2B-539E-4626-8AA7-B730D2491F7B}" dt="2022-08-10T17:41:30.241" v="83"/>
        <pc:sldMkLst>
          <pc:docMk/>
          <pc:sldMk cId="1237901521" sldId="1122"/>
        </pc:sldMkLst>
      </pc:sldChg>
      <pc:sldChg chg="add">
        <pc:chgData name="Gabriel Henrique Barros Damasceno" userId="7f0dbb9f-5ea3-4c13-b975-f621d7a95cd0" providerId="ADAL" clId="{B42EBF2B-539E-4626-8AA7-B730D2491F7B}" dt="2022-08-10T17:41:30.880" v="84"/>
        <pc:sldMkLst>
          <pc:docMk/>
          <pc:sldMk cId="2412011674" sldId="1123"/>
        </pc:sldMkLst>
      </pc:sldChg>
      <pc:sldChg chg="add">
        <pc:chgData name="Gabriel Henrique Barros Damasceno" userId="7f0dbb9f-5ea3-4c13-b975-f621d7a95cd0" providerId="ADAL" clId="{B42EBF2B-539E-4626-8AA7-B730D2491F7B}" dt="2022-08-10T17:41:31.471" v="85"/>
        <pc:sldMkLst>
          <pc:docMk/>
          <pc:sldMk cId="3816120686" sldId="1124"/>
        </pc:sldMkLst>
      </pc:sldChg>
      <pc:sldChg chg="add">
        <pc:chgData name="Gabriel Henrique Barros Damasceno" userId="7f0dbb9f-5ea3-4c13-b975-f621d7a95cd0" providerId="ADAL" clId="{B42EBF2B-539E-4626-8AA7-B730D2491F7B}" dt="2022-08-10T17:41:32.037" v="86"/>
        <pc:sldMkLst>
          <pc:docMk/>
          <pc:sldMk cId="2692601785" sldId="1125"/>
        </pc:sldMkLst>
      </pc:sldChg>
      <pc:sldChg chg="add">
        <pc:chgData name="Gabriel Henrique Barros Damasceno" userId="7f0dbb9f-5ea3-4c13-b975-f621d7a95cd0" providerId="ADAL" clId="{B42EBF2B-539E-4626-8AA7-B730D2491F7B}" dt="2022-08-10T17:41:35.358" v="87"/>
        <pc:sldMkLst>
          <pc:docMk/>
          <pc:sldMk cId="3036234446" sldId="1126"/>
        </pc:sldMkLst>
      </pc:sldChg>
      <pc:sldChg chg="add">
        <pc:chgData name="Gabriel Henrique Barros Damasceno" userId="7f0dbb9f-5ea3-4c13-b975-f621d7a95cd0" providerId="ADAL" clId="{B42EBF2B-539E-4626-8AA7-B730D2491F7B}" dt="2022-08-10T17:41:35.999" v="88"/>
        <pc:sldMkLst>
          <pc:docMk/>
          <pc:sldMk cId="968897724" sldId="1127"/>
        </pc:sldMkLst>
      </pc:sldChg>
      <pc:sldChg chg="add">
        <pc:chgData name="Gabriel Henrique Barros Damasceno" userId="7f0dbb9f-5ea3-4c13-b975-f621d7a95cd0" providerId="ADAL" clId="{B42EBF2B-539E-4626-8AA7-B730D2491F7B}" dt="2022-08-10T17:41:36.565" v="89"/>
        <pc:sldMkLst>
          <pc:docMk/>
          <pc:sldMk cId="2833241714" sldId="1128"/>
        </pc:sldMkLst>
      </pc:sldChg>
      <pc:sldChg chg="add">
        <pc:chgData name="Gabriel Henrique Barros Damasceno" userId="7f0dbb9f-5ea3-4c13-b975-f621d7a95cd0" providerId="ADAL" clId="{B42EBF2B-539E-4626-8AA7-B730D2491F7B}" dt="2022-08-10T17:41:37.291" v="90"/>
        <pc:sldMkLst>
          <pc:docMk/>
          <pc:sldMk cId="2023823155" sldId="1129"/>
        </pc:sldMkLst>
      </pc:sldChg>
      <pc:sldChg chg="add">
        <pc:chgData name="Gabriel Henrique Barros Damasceno" userId="7f0dbb9f-5ea3-4c13-b975-f621d7a95cd0" providerId="ADAL" clId="{B42EBF2B-539E-4626-8AA7-B730D2491F7B}" dt="2022-08-10T17:41:20.513" v="75"/>
        <pc:sldMkLst>
          <pc:docMk/>
          <pc:sldMk cId="1114193757" sldId="1130"/>
        </pc:sldMkLst>
      </pc:sldChg>
      <pc:sldChg chg="add">
        <pc:chgData name="Gabriel Henrique Barros Damasceno" userId="7f0dbb9f-5ea3-4c13-b975-f621d7a95cd0" providerId="ADAL" clId="{B42EBF2B-539E-4626-8AA7-B730D2491F7B}" dt="2022-08-10T17:42:22.025" v="130"/>
        <pc:sldMkLst>
          <pc:docMk/>
          <pc:sldMk cId="3761659368" sldId="1131"/>
        </pc:sldMkLst>
      </pc:sldChg>
      <pc:sldChg chg="add">
        <pc:chgData name="Gabriel Henrique Barros Damasceno" userId="7f0dbb9f-5ea3-4c13-b975-f621d7a95cd0" providerId="ADAL" clId="{B42EBF2B-539E-4626-8AA7-B730D2491F7B}" dt="2022-08-10T17:41:38.521" v="92"/>
        <pc:sldMkLst>
          <pc:docMk/>
          <pc:sldMk cId="1207491864" sldId="1132"/>
        </pc:sldMkLst>
      </pc:sldChg>
      <pc:sldChg chg="add">
        <pc:chgData name="Gabriel Henrique Barros Damasceno" userId="7f0dbb9f-5ea3-4c13-b975-f621d7a95cd0" providerId="ADAL" clId="{B42EBF2B-539E-4626-8AA7-B730D2491F7B}" dt="2022-08-10T17:41:50.087" v="97"/>
        <pc:sldMkLst>
          <pc:docMk/>
          <pc:sldMk cId="451446126" sldId="1133"/>
        </pc:sldMkLst>
      </pc:sldChg>
      <pc:sldChg chg="add">
        <pc:chgData name="Gabriel Henrique Barros Damasceno" userId="7f0dbb9f-5ea3-4c13-b975-f621d7a95cd0" providerId="ADAL" clId="{B42EBF2B-539E-4626-8AA7-B730D2491F7B}" dt="2022-08-10T17:41:55.399" v="102"/>
        <pc:sldMkLst>
          <pc:docMk/>
          <pc:sldMk cId="4134029797" sldId="1134"/>
        </pc:sldMkLst>
      </pc:sldChg>
      <pc:sldChg chg="add">
        <pc:chgData name="Gabriel Henrique Barros Damasceno" userId="7f0dbb9f-5ea3-4c13-b975-f621d7a95cd0" providerId="ADAL" clId="{B42EBF2B-539E-4626-8AA7-B730D2491F7B}" dt="2022-08-10T17:42:38.696" v="145"/>
        <pc:sldMkLst>
          <pc:docMk/>
          <pc:sldMk cId="4144444034" sldId="1135"/>
        </pc:sldMkLst>
      </pc:sldChg>
      <pc:sldChg chg="add">
        <pc:chgData name="Gabriel Henrique Barros Damasceno" userId="7f0dbb9f-5ea3-4c13-b975-f621d7a95cd0" providerId="ADAL" clId="{B42EBF2B-539E-4626-8AA7-B730D2491F7B}" dt="2022-08-10T17:42:55.657" v="146"/>
        <pc:sldMkLst>
          <pc:docMk/>
          <pc:sldMk cId="4117895994" sldId="1136"/>
        </pc:sldMkLst>
      </pc:sldChg>
      <pc:sldChg chg="add">
        <pc:chgData name="Gabriel Henrique Barros Damasceno" userId="7f0dbb9f-5ea3-4c13-b975-f621d7a95cd0" providerId="ADAL" clId="{B42EBF2B-539E-4626-8AA7-B730D2491F7B}" dt="2022-08-10T17:42:56.862" v="147"/>
        <pc:sldMkLst>
          <pc:docMk/>
          <pc:sldMk cId="812644390" sldId="1137"/>
        </pc:sldMkLst>
      </pc:sldChg>
      <pc:sldChg chg="add">
        <pc:chgData name="Gabriel Henrique Barros Damasceno" userId="7f0dbb9f-5ea3-4c13-b975-f621d7a95cd0" providerId="ADAL" clId="{B42EBF2B-539E-4626-8AA7-B730D2491F7B}" dt="2022-08-10T17:42:57.521" v="148"/>
        <pc:sldMkLst>
          <pc:docMk/>
          <pc:sldMk cId="2468933328" sldId="1138"/>
        </pc:sldMkLst>
      </pc:sldChg>
      <pc:sldChg chg="add">
        <pc:chgData name="Gabriel Henrique Barros Damasceno" userId="7f0dbb9f-5ea3-4c13-b975-f621d7a95cd0" providerId="ADAL" clId="{B42EBF2B-539E-4626-8AA7-B730D2491F7B}" dt="2022-08-10T17:42:58.130" v="149"/>
        <pc:sldMkLst>
          <pc:docMk/>
          <pc:sldMk cId="1321261805" sldId="1139"/>
        </pc:sldMkLst>
      </pc:sldChg>
      <pc:sldChg chg="add">
        <pc:chgData name="Gabriel Henrique Barros Damasceno" userId="7f0dbb9f-5ea3-4c13-b975-f621d7a95cd0" providerId="ADAL" clId="{B42EBF2B-539E-4626-8AA7-B730D2491F7B}" dt="2022-08-10T17:42:58.764" v="150"/>
        <pc:sldMkLst>
          <pc:docMk/>
          <pc:sldMk cId="2152640980" sldId="1140"/>
        </pc:sldMkLst>
      </pc:sldChg>
      <pc:sldChg chg="add">
        <pc:chgData name="Gabriel Henrique Barros Damasceno" userId="7f0dbb9f-5ea3-4c13-b975-f621d7a95cd0" providerId="ADAL" clId="{B42EBF2B-539E-4626-8AA7-B730D2491F7B}" dt="2022-08-10T17:43:01.117" v="151"/>
        <pc:sldMkLst>
          <pc:docMk/>
          <pc:sldMk cId="241288545" sldId="1141"/>
        </pc:sldMkLst>
      </pc:sldChg>
      <pc:sldChg chg="add">
        <pc:chgData name="Gabriel Henrique Barros Damasceno" userId="7f0dbb9f-5ea3-4c13-b975-f621d7a95cd0" providerId="ADAL" clId="{B42EBF2B-539E-4626-8AA7-B730D2491F7B}" dt="2022-08-10T17:43:01.598" v="152"/>
        <pc:sldMkLst>
          <pc:docMk/>
          <pc:sldMk cId="810225687" sldId="1142"/>
        </pc:sldMkLst>
      </pc:sldChg>
      <pc:sldChg chg="add">
        <pc:chgData name="Gabriel Henrique Barros Damasceno" userId="7f0dbb9f-5ea3-4c13-b975-f621d7a95cd0" providerId="ADAL" clId="{B42EBF2B-539E-4626-8AA7-B730D2491F7B}" dt="2022-08-10T17:43:02.146" v="153"/>
        <pc:sldMkLst>
          <pc:docMk/>
          <pc:sldMk cId="3484776917" sldId="1143"/>
        </pc:sldMkLst>
      </pc:sldChg>
      <pc:sldChg chg="add">
        <pc:chgData name="Gabriel Henrique Barros Damasceno" userId="7f0dbb9f-5ea3-4c13-b975-f621d7a95cd0" providerId="ADAL" clId="{B42EBF2B-539E-4626-8AA7-B730D2491F7B}" dt="2022-08-10T17:43:02.721" v="154"/>
        <pc:sldMkLst>
          <pc:docMk/>
          <pc:sldMk cId="1592332466" sldId="1144"/>
        </pc:sldMkLst>
      </pc:sldChg>
      <pc:sldChg chg="add">
        <pc:chgData name="Gabriel Henrique Barros Damasceno" userId="7f0dbb9f-5ea3-4c13-b975-f621d7a95cd0" providerId="ADAL" clId="{B42EBF2B-539E-4626-8AA7-B730D2491F7B}" dt="2022-08-10T17:43:03.245" v="155"/>
        <pc:sldMkLst>
          <pc:docMk/>
          <pc:sldMk cId="1877120286" sldId="1145"/>
        </pc:sldMkLst>
      </pc:sldChg>
      <pc:sldChg chg="add">
        <pc:chgData name="Gabriel Henrique Barros Damasceno" userId="7f0dbb9f-5ea3-4c13-b975-f621d7a95cd0" providerId="ADAL" clId="{B42EBF2B-539E-4626-8AA7-B730D2491F7B}" dt="2022-08-10T17:43:03.829" v="156"/>
        <pc:sldMkLst>
          <pc:docMk/>
          <pc:sldMk cId="615311837" sldId="1146"/>
        </pc:sldMkLst>
      </pc:sldChg>
      <pc:sldChg chg="add">
        <pc:chgData name="Gabriel Henrique Barros Damasceno" userId="7f0dbb9f-5ea3-4c13-b975-f621d7a95cd0" providerId="ADAL" clId="{B42EBF2B-539E-4626-8AA7-B730D2491F7B}" dt="2022-08-10T17:43:08.172" v="160"/>
        <pc:sldMkLst>
          <pc:docMk/>
          <pc:sldMk cId="4222794535" sldId="1147"/>
        </pc:sldMkLst>
      </pc:sldChg>
      <pc:sldChg chg="add">
        <pc:chgData name="Gabriel Henrique Barros Damasceno" userId="7f0dbb9f-5ea3-4c13-b975-f621d7a95cd0" providerId="ADAL" clId="{B42EBF2B-539E-4626-8AA7-B730D2491F7B}" dt="2022-08-10T17:43:08.871" v="161"/>
        <pc:sldMkLst>
          <pc:docMk/>
          <pc:sldMk cId="2903576151" sldId="1148"/>
        </pc:sldMkLst>
      </pc:sldChg>
      <pc:sldChg chg="add">
        <pc:chgData name="Gabriel Henrique Barros Damasceno" userId="7f0dbb9f-5ea3-4c13-b975-f621d7a95cd0" providerId="ADAL" clId="{B42EBF2B-539E-4626-8AA7-B730D2491F7B}" dt="2022-08-10T17:43:11.995" v="162"/>
        <pc:sldMkLst>
          <pc:docMk/>
          <pc:sldMk cId="2404833872" sldId="1149"/>
        </pc:sldMkLst>
      </pc:sldChg>
      <pc:sldChg chg="add">
        <pc:chgData name="Gabriel Henrique Barros Damasceno" userId="7f0dbb9f-5ea3-4c13-b975-f621d7a95cd0" providerId="ADAL" clId="{B42EBF2B-539E-4626-8AA7-B730D2491F7B}" dt="2022-08-10T17:43:12.548" v="163"/>
        <pc:sldMkLst>
          <pc:docMk/>
          <pc:sldMk cId="2238925555" sldId="1150"/>
        </pc:sldMkLst>
      </pc:sldChg>
      <pc:sldChg chg="add">
        <pc:chgData name="Gabriel Henrique Barros Damasceno" userId="7f0dbb9f-5ea3-4c13-b975-f621d7a95cd0" providerId="ADAL" clId="{B42EBF2B-539E-4626-8AA7-B730D2491F7B}" dt="2022-08-10T17:43:13.146" v="164"/>
        <pc:sldMkLst>
          <pc:docMk/>
          <pc:sldMk cId="4241957378" sldId="1151"/>
        </pc:sldMkLst>
      </pc:sldChg>
      <pc:sldChg chg="add">
        <pc:chgData name="Gabriel Henrique Barros Damasceno" userId="7f0dbb9f-5ea3-4c13-b975-f621d7a95cd0" providerId="ADAL" clId="{B42EBF2B-539E-4626-8AA7-B730D2491F7B}" dt="2022-08-10T17:43:13.691" v="165"/>
        <pc:sldMkLst>
          <pc:docMk/>
          <pc:sldMk cId="1030840303" sldId="1152"/>
        </pc:sldMkLst>
      </pc:sldChg>
      <pc:sldChg chg="add">
        <pc:chgData name="Gabriel Henrique Barros Damasceno" userId="7f0dbb9f-5ea3-4c13-b975-f621d7a95cd0" providerId="ADAL" clId="{B42EBF2B-539E-4626-8AA7-B730D2491F7B}" dt="2022-08-10T17:43:14.257" v="166"/>
        <pc:sldMkLst>
          <pc:docMk/>
          <pc:sldMk cId="4141679078" sldId="1153"/>
        </pc:sldMkLst>
      </pc:sldChg>
      <pc:sldChg chg="add">
        <pc:chgData name="Gabriel Henrique Barros Damasceno" userId="7f0dbb9f-5ea3-4c13-b975-f621d7a95cd0" providerId="ADAL" clId="{B42EBF2B-539E-4626-8AA7-B730D2491F7B}" dt="2022-08-10T17:43:14.805" v="167"/>
        <pc:sldMkLst>
          <pc:docMk/>
          <pc:sldMk cId="1990283476" sldId="1154"/>
        </pc:sldMkLst>
      </pc:sldChg>
      <pc:sldChg chg="add">
        <pc:chgData name="Gabriel Henrique Barros Damasceno" userId="7f0dbb9f-5ea3-4c13-b975-f621d7a95cd0" providerId="ADAL" clId="{B42EBF2B-539E-4626-8AA7-B730D2491F7B}" dt="2022-08-10T17:43:31.873" v="176"/>
        <pc:sldMkLst>
          <pc:docMk/>
          <pc:sldMk cId="4285894883" sldId="1155"/>
        </pc:sldMkLst>
      </pc:sldChg>
      <pc:sldChg chg="add">
        <pc:chgData name="Gabriel Henrique Barros Damasceno" userId="7f0dbb9f-5ea3-4c13-b975-f621d7a95cd0" providerId="ADAL" clId="{B42EBF2B-539E-4626-8AA7-B730D2491F7B}" dt="2022-08-10T17:43:32.645" v="177"/>
        <pc:sldMkLst>
          <pc:docMk/>
          <pc:sldMk cId="3925219411" sldId="1156"/>
        </pc:sldMkLst>
      </pc:sldChg>
      <pc:sldChg chg="add">
        <pc:chgData name="Gabriel Henrique Barros Damasceno" userId="7f0dbb9f-5ea3-4c13-b975-f621d7a95cd0" providerId="ADAL" clId="{B42EBF2B-539E-4626-8AA7-B730D2491F7B}" dt="2022-08-10T17:43:33.274" v="178"/>
        <pc:sldMkLst>
          <pc:docMk/>
          <pc:sldMk cId="3983776288" sldId="1157"/>
        </pc:sldMkLst>
      </pc:sldChg>
      <pc:sldChg chg="add">
        <pc:chgData name="Gabriel Henrique Barros Damasceno" userId="7f0dbb9f-5ea3-4c13-b975-f621d7a95cd0" providerId="ADAL" clId="{B42EBF2B-539E-4626-8AA7-B730D2491F7B}" dt="2022-08-10T17:43:34.453" v="180"/>
        <pc:sldMkLst>
          <pc:docMk/>
          <pc:sldMk cId="2870075436" sldId="1158"/>
        </pc:sldMkLst>
      </pc:sldChg>
      <pc:sldChg chg="add">
        <pc:chgData name="Gabriel Henrique Barros Damasceno" userId="7f0dbb9f-5ea3-4c13-b975-f621d7a95cd0" providerId="ADAL" clId="{B42EBF2B-539E-4626-8AA7-B730D2491F7B}" dt="2022-08-10T17:43:35.014" v="181"/>
        <pc:sldMkLst>
          <pc:docMk/>
          <pc:sldMk cId="1471369384" sldId="1159"/>
        </pc:sldMkLst>
      </pc:sldChg>
      <pc:sldChg chg="add">
        <pc:chgData name="Gabriel Henrique Barros Damasceno" userId="7f0dbb9f-5ea3-4c13-b975-f621d7a95cd0" providerId="ADAL" clId="{B42EBF2B-539E-4626-8AA7-B730D2491F7B}" dt="2022-08-10T17:43:37.736" v="182"/>
        <pc:sldMkLst>
          <pc:docMk/>
          <pc:sldMk cId="1255712883" sldId="1160"/>
        </pc:sldMkLst>
      </pc:sldChg>
      <pc:sldChg chg="add">
        <pc:chgData name="Gabriel Henrique Barros Damasceno" userId="7f0dbb9f-5ea3-4c13-b975-f621d7a95cd0" providerId="ADAL" clId="{B42EBF2B-539E-4626-8AA7-B730D2491F7B}" dt="2022-08-10T17:43:38.426" v="183"/>
        <pc:sldMkLst>
          <pc:docMk/>
          <pc:sldMk cId="3906787028" sldId="1161"/>
        </pc:sldMkLst>
      </pc:sldChg>
      <pc:sldChg chg="add">
        <pc:chgData name="Gabriel Henrique Barros Damasceno" userId="7f0dbb9f-5ea3-4c13-b975-f621d7a95cd0" providerId="ADAL" clId="{B42EBF2B-539E-4626-8AA7-B730D2491F7B}" dt="2022-08-10T17:43:39.093" v="184"/>
        <pc:sldMkLst>
          <pc:docMk/>
          <pc:sldMk cId="740945530" sldId="1162"/>
        </pc:sldMkLst>
      </pc:sldChg>
      <pc:sldChg chg="add">
        <pc:chgData name="Gabriel Henrique Barros Damasceno" userId="7f0dbb9f-5ea3-4c13-b975-f621d7a95cd0" providerId="ADAL" clId="{B42EBF2B-539E-4626-8AA7-B730D2491F7B}" dt="2022-08-10T17:43:39.685" v="185"/>
        <pc:sldMkLst>
          <pc:docMk/>
          <pc:sldMk cId="1656613162" sldId="1163"/>
        </pc:sldMkLst>
      </pc:sldChg>
      <pc:sldChg chg="add">
        <pc:chgData name="Gabriel Henrique Barros Damasceno" userId="7f0dbb9f-5ea3-4c13-b975-f621d7a95cd0" providerId="ADAL" clId="{B42EBF2B-539E-4626-8AA7-B730D2491F7B}" dt="2022-08-10T17:43:40.302" v="186"/>
        <pc:sldMkLst>
          <pc:docMk/>
          <pc:sldMk cId="3716244484" sldId="1164"/>
        </pc:sldMkLst>
      </pc:sldChg>
      <pc:sldChg chg="add">
        <pc:chgData name="Gabriel Henrique Barros Damasceno" userId="7f0dbb9f-5ea3-4c13-b975-f621d7a95cd0" providerId="ADAL" clId="{B42EBF2B-539E-4626-8AA7-B730D2491F7B}" dt="2022-08-10T17:43:41.439" v="188"/>
        <pc:sldMkLst>
          <pc:docMk/>
          <pc:sldMk cId="1897292815" sldId="1165"/>
        </pc:sldMkLst>
      </pc:sldChg>
      <pc:sldChg chg="add">
        <pc:chgData name="Gabriel Henrique Barros Damasceno" userId="7f0dbb9f-5ea3-4c13-b975-f621d7a95cd0" providerId="ADAL" clId="{B42EBF2B-539E-4626-8AA7-B730D2491F7B}" dt="2022-08-10T17:43:43.610" v="189"/>
        <pc:sldMkLst>
          <pc:docMk/>
          <pc:sldMk cId="185869513" sldId="1166"/>
        </pc:sldMkLst>
      </pc:sldChg>
      <pc:sldChg chg="add">
        <pc:chgData name="Gabriel Henrique Barros Damasceno" userId="7f0dbb9f-5ea3-4c13-b975-f621d7a95cd0" providerId="ADAL" clId="{B42EBF2B-539E-4626-8AA7-B730D2491F7B}" dt="2022-08-10T17:43:44.189" v="190"/>
        <pc:sldMkLst>
          <pc:docMk/>
          <pc:sldMk cId="3940302101" sldId="1167"/>
        </pc:sldMkLst>
      </pc:sldChg>
      <pc:sldChg chg="add">
        <pc:chgData name="Gabriel Henrique Barros Damasceno" userId="7f0dbb9f-5ea3-4c13-b975-f621d7a95cd0" providerId="ADAL" clId="{B42EBF2B-539E-4626-8AA7-B730D2491F7B}" dt="2022-08-10T17:43:44.748" v="191"/>
        <pc:sldMkLst>
          <pc:docMk/>
          <pc:sldMk cId="401830273" sldId="1168"/>
        </pc:sldMkLst>
      </pc:sldChg>
      <pc:sldChg chg="add">
        <pc:chgData name="Gabriel Henrique Barros Damasceno" userId="7f0dbb9f-5ea3-4c13-b975-f621d7a95cd0" providerId="ADAL" clId="{B42EBF2B-539E-4626-8AA7-B730D2491F7B}" dt="2022-08-10T17:43:17.907" v="169"/>
        <pc:sldMkLst>
          <pc:docMk/>
          <pc:sldMk cId="2378680819" sldId="1170"/>
        </pc:sldMkLst>
      </pc:sldChg>
      <pc:sldChg chg="add">
        <pc:chgData name="Gabriel Henrique Barros Damasceno" userId="7f0dbb9f-5ea3-4c13-b975-f621d7a95cd0" providerId="ADAL" clId="{B42EBF2B-539E-4626-8AA7-B730D2491F7B}" dt="2022-08-10T17:43:22.925" v="173"/>
        <pc:sldMkLst>
          <pc:docMk/>
          <pc:sldMk cId="983038757" sldId="1171"/>
        </pc:sldMkLst>
      </pc:sldChg>
      <pc:sldChg chg="add">
        <pc:chgData name="Gabriel Henrique Barros Damasceno" userId="7f0dbb9f-5ea3-4c13-b975-f621d7a95cd0" providerId="ADAL" clId="{B42EBF2B-539E-4626-8AA7-B730D2491F7B}" dt="2022-08-10T17:43:45.920" v="193"/>
        <pc:sldMkLst>
          <pc:docMk/>
          <pc:sldMk cId="1618914227" sldId="1176"/>
        </pc:sldMkLst>
      </pc:sldChg>
      <pc:sldChg chg="add">
        <pc:chgData name="Gabriel Henrique Barros Damasceno" userId="7f0dbb9f-5ea3-4c13-b975-f621d7a95cd0" providerId="ADAL" clId="{B42EBF2B-539E-4626-8AA7-B730D2491F7B}" dt="2022-08-10T17:43:49.270" v="194"/>
        <pc:sldMkLst>
          <pc:docMk/>
          <pc:sldMk cId="1855863325" sldId="1177"/>
        </pc:sldMkLst>
      </pc:sldChg>
      <pc:sldChg chg="add">
        <pc:chgData name="Gabriel Henrique Barros Damasceno" userId="7f0dbb9f-5ea3-4c13-b975-f621d7a95cd0" providerId="ADAL" clId="{B42EBF2B-539E-4626-8AA7-B730D2491F7B}" dt="2022-08-10T17:43:49.810" v="195"/>
        <pc:sldMkLst>
          <pc:docMk/>
          <pc:sldMk cId="188621514" sldId="1178"/>
        </pc:sldMkLst>
      </pc:sldChg>
      <pc:sldChg chg="add">
        <pc:chgData name="Gabriel Henrique Barros Damasceno" userId="7f0dbb9f-5ea3-4c13-b975-f621d7a95cd0" providerId="ADAL" clId="{B42EBF2B-539E-4626-8AA7-B730D2491F7B}" dt="2022-08-10T17:43:50.413" v="196"/>
        <pc:sldMkLst>
          <pc:docMk/>
          <pc:sldMk cId="4235347123" sldId="1179"/>
        </pc:sldMkLst>
      </pc:sldChg>
      <pc:sldChg chg="add">
        <pc:chgData name="Gabriel Henrique Barros Damasceno" userId="7f0dbb9f-5ea3-4c13-b975-f621d7a95cd0" providerId="ADAL" clId="{B42EBF2B-539E-4626-8AA7-B730D2491F7B}" dt="2022-08-10T17:43:50.998" v="197"/>
        <pc:sldMkLst>
          <pc:docMk/>
          <pc:sldMk cId="739174589" sldId="1180"/>
        </pc:sldMkLst>
      </pc:sldChg>
      <pc:sldChg chg="add">
        <pc:chgData name="Gabriel Henrique Barros Damasceno" userId="7f0dbb9f-5ea3-4c13-b975-f621d7a95cd0" providerId="ADAL" clId="{B42EBF2B-539E-4626-8AA7-B730D2491F7B}" dt="2022-08-10T17:43:51.610" v="198"/>
        <pc:sldMkLst>
          <pc:docMk/>
          <pc:sldMk cId="542831878" sldId="1181"/>
        </pc:sldMkLst>
      </pc:sldChg>
      <pc:sldChg chg="add">
        <pc:chgData name="Gabriel Henrique Barros Damasceno" userId="7f0dbb9f-5ea3-4c13-b975-f621d7a95cd0" providerId="ADAL" clId="{B42EBF2B-539E-4626-8AA7-B730D2491F7B}" dt="2022-08-10T17:43:52.185" v="199"/>
        <pc:sldMkLst>
          <pc:docMk/>
          <pc:sldMk cId="1947624859" sldId="1182"/>
        </pc:sldMkLst>
      </pc:sldChg>
      <pc:sldChg chg="add">
        <pc:chgData name="Gabriel Henrique Barros Damasceno" userId="7f0dbb9f-5ea3-4c13-b975-f621d7a95cd0" providerId="ADAL" clId="{B42EBF2B-539E-4626-8AA7-B730D2491F7B}" dt="2022-08-10T17:43:54.606" v="200"/>
        <pc:sldMkLst>
          <pc:docMk/>
          <pc:sldMk cId="1321255075" sldId="1183"/>
        </pc:sldMkLst>
      </pc:sldChg>
      <pc:sldChg chg="add">
        <pc:chgData name="Gabriel Henrique Barros Damasceno" userId="7f0dbb9f-5ea3-4c13-b975-f621d7a95cd0" providerId="ADAL" clId="{B42EBF2B-539E-4626-8AA7-B730D2491F7B}" dt="2022-08-10T17:43:55.657" v="202"/>
        <pc:sldMkLst>
          <pc:docMk/>
          <pc:sldMk cId="1431090623" sldId="1184"/>
        </pc:sldMkLst>
      </pc:sldChg>
      <pc:sldChg chg="add">
        <pc:chgData name="Gabriel Henrique Barros Damasceno" userId="7f0dbb9f-5ea3-4c13-b975-f621d7a95cd0" providerId="ADAL" clId="{B42EBF2B-539E-4626-8AA7-B730D2491F7B}" dt="2022-08-10T17:43:56.206" v="203"/>
        <pc:sldMkLst>
          <pc:docMk/>
          <pc:sldMk cId="1806597120" sldId="1185"/>
        </pc:sldMkLst>
      </pc:sldChg>
      <pc:sldChg chg="add">
        <pc:chgData name="Gabriel Henrique Barros Damasceno" userId="7f0dbb9f-5ea3-4c13-b975-f621d7a95cd0" providerId="ADAL" clId="{B42EBF2B-539E-4626-8AA7-B730D2491F7B}" dt="2022-08-10T17:43:57.424" v="205"/>
        <pc:sldMkLst>
          <pc:docMk/>
          <pc:sldMk cId="966270830" sldId="1186"/>
        </pc:sldMkLst>
      </pc:sldChg>
      <pc:sldChg chg="add">
        <pc:chgData name="Gabriel Henrique Barros Damasceno" userId="7f0dbb9f-5ea3-4c13-b975-f621d7a95cd0" providerId="ADAL" clId="{B42EBF2B-539E-4626-8AA7-B730D2491F7B}" dt="2022-08-10T17:44:00.800" v="206"/>
        <pc:sldMkLst>
          <pc:docMk/>
          <pc:sldMk cId="1283555086" sldId="1187"/>
        </pc:sldMkLst>
      </pc:sldChg>
      <pc:sldChg chg="add">
        <pc:chgData name="Gabriel Henrique Barros Damasceno" userId="7f0dbb9f-5ea3-4c13-b975-f621d7a95cd0" providerId="ADAL" clId="{B42EBF2B-539E-4626-8AA7-B730D2491F7B}" dt="2022-08-10T17:44:02.209" v="207"/>
        <pc:sldMkLst>
          <pc:docMk/>
          <pc:sldMk cId="742684233" sldId="1188"/>
        </pc:sldMkLst>
      </pc:sldChg>
      <pc:sldChg chg="add">
        <pc:chgData name="Gabriel Henrique Barros Damasceno" userId="7f0dbb9f-5ea3-4c13-b975-f621d7a95cd0" providerId="ADAL" clId="{B42EBF2B-539E-4626-8AA7-B730D2491F7B}" dt="2022-08-10T17:44:02.940" v="208"/>
        <pc:sldMkLst>
          <pc:docMk/>
          <pc:sldMk cId="1489284300" sldId="1189"/>
        </pc:sldMkLst>
      </pc:sldChg>
      <pc:sldChg chg="add">
        <pc:chgData name="Gabriel Henrique Barros Damasceno" userId="7f0dbb9f-5ea3-4c13-b975-f621d7a95cd0" providerId="ADAL" clId="{B42EBF2B-539E-4626-8AA7-B730D2491F7B}" dt="2022-08-10T17:44:03.481" v="209"/>
        <pc:sldMkLst>
          <pc:docMk/>
          <pc:sldMk cId="2421818780" sldId="1190"/>
        </pc:sldMkLst>
      </pc:sldChg>
      <pc:sldChg chg="add">
        <pc:chgData name="Gabriel Henrique Barros Damasceno" userId="7f0dbb9f-5ea3-4c13-b975-f621d7a95cd0" providerId="ADAL" clId="{B42EBF2B-539E-4626-8AA7-B730D2491F7B}" dt="2022-08-10T17:44:04.021" v="210"/>
        <pc:sldMkLst>
          <pc:docMk/>
          <pc:sldMk cId="2126128661" sldId="1191"/>
        </pc:sldMkLst>
      </pc:sldChg>
      <pc:sldChg chg="add">
        <pc:chgData name="Gabriel Henrique Barros Damasceno" userId="7f0dbb9f-5ea3-4c13-b975-f621d7a95cd0" providerId="ADAL" clId="{B42EBF2B-539E-4626-8AA7-B730D2491F7B}" dt="2022-08-10T17:44:09.151" v="212"/>
        <pc:sldMkLst>
          <pc:docMk/>
          <pc:sldMk cId="220322336" sldId="1192"/>
        </pc:sldMkLst>
      </pc:sldChg>
      <pc:sldChg chg="add">
        <pc:chgData name="Gabriel Henrique Barros Damasceno" userId="7f0dbb9f-5ea3-4c13-b975-f621d7a95cd0" providerId="ADAL" clId="{B42EBF2B-539E-4626-8AA7-B730D2491F7B}" dt="2022-08-10T17:44:09.603" v="213"/>
        <pc:sldMkLst>
          <pc:docMk/>
          <pc:sldMk cId="3518603107" sldId="1193"/>
        </pc:sldMkLst>
      </pc:sldChg>
      <pc:sldChg chg="add">
        <pc:chgData name="Gabriel Henrique Barros Damasceno" userId="7f0dbb9f-5ea3-4c13-b975-f621d7a95cd0" providerId="ADAL" clId="{B42EBF2B-539E-4626-8AA7-B730D2491F7B}" dt="2022-08-10T17:44:10.067" v="214"/>
        <pc:sldMkLst>
          <pc:docMk/>
          <pc:sldMk cId="2268967439" sldId="1194"/>
        </pc:sldMkLst>
      </pc:sldChg>
      <pc:sldChg chg="add">
        <pc:chgData name="Gabriel Henrique Barros Damasceno" userId="7f0dbb9f-5ea3-4c13-b975-f621d7a95cd0" providerId="ADAL" clId="{B42EBF2B-539E-4626-8AA7-B730D2491F7B}" dt="2022-08-10T17:44:13.755" v="216"/>
        <pc:sldMkLst>
          <pc:docMk/>
          <pc:sldMk cId="3037599011" sldId="1195"/>
        </pc:sldMkLst>
      </pc:sldChg>
      <pc:sldChg chg="add">
        <pc:chgData name="Gabriel Henrique Barros Damasceno" userId="7f0dbb9f-5ea3-4c13-b975-f621d7a95cd0" providerId="ADAL" clId="{B42EBF2B-539E-4626-8AA7-B730D2491F7B}" dt="2022-08-10T17:44:14.371" v="217"/>
        <pc:sldMkLst>
          <pc:docMk/>
          <pc:sldMk cId="186336548" sldId="1196"/>
        </pc:sldMkLst>
      </pc:sldChg>
      <pc:sldChg chg="add">
        <pc:chgData name="Gabriel Henrique Barros Damasceno" userId="7f0dbb9f-5ea3-4c13-b975-f621d7a95cd0" providerId="ADAL" clId="{B42EBF2B-539E-4626-8AA7-B730D2491F7B}" dt="2022-08-10T17:44:14.986" v="218"/>
        <pc:sldMkLst>
          <pc:docMk/>
          <pc:sldMk cId="4235174576" sldId="1197"/>
        </pc:sldMkLst>
      </pc:sldChg>
      <pc:sldChg chg="add">
        <pc:chgData name="Gabriel Henrique Barros Damasceno" userId="7f0dbb9f-5ea3-4c13-b975-f621d7a95cd0" providerId="ADAL" clId="{B42EBF2B-539E-4626-8AA7-B730D2491F7B}" dt="2022-08-10T17:43:06.216" v="157"/>
        <pc:sldMkLst>
          <pc:docMk/>
          <pc:sldMk cId="1198336550" sldId="1198"/>
        </pc:sldMkLst>
      </pc:sldChg>
      <pc:sldChg chg="add">
        <pc:chgData name="Gabriel Henrique Barros Damasceno" userId="7f0dbb9f-5ea3-4c13-b975-f621d7a95cd0" providerId="ADAL" clId="{B42EBF2B-539E-4626-8AA7-B730D2491F7B}" dt="2022-08-10T17:43:06.785" v="158"/>
        <pc:sldMkLst>
          <pc:docMk/>
          <pc:sldMk cId="1629384203" sldId="1199"/>
        </pc:sldMkLst>
      </pc:sldChg>
      <pc:sldChg chg="add">
        <pc:chgData name="Gabriel Henrique Barros Damasceno" userId="7f0dbb9f-5ea3-4c13-b975-f621d7a95cd0" providerId="ADAL" clId="{B42EBF2B-539E-4626-8AA7-B730D2491F7B}" dt="2022-08-10T17:43:07.449" v="159"/>
        <pc:sldMkLst>
          <pc:docMk/>
          <pc:sldMk cId="3267114482" sldId="1200"/>
        </pc:sldMkLst>
      </pc:sldChg>
      <pc:sldChg chg="add">
        <pc:chgData name="Gabriel Henrique Barros Damasceno" userId="7f0dbb9f-5ea3-4c13-b975-f621d7a95cd0" providerId="ADAL" clId="{B42EBF2B-539E-4626-8AA7-B730D2491F7B}" dt="2022-08-10T17:43:17.319" v="168"/>
        <pc:sldMkLst>
          <pc:docMk/>
          <pc:sldMk cId="2361072007" sldId="1201"/>
        </pc:sldMkLst>
      </pc:sldChg>
      <pc:sldChg chg="add">
        <pc:chgData name="Gabriel Henrique Barros Damasceno" userId="7f0dbb9f-5ea3-4c13-b975-f621d7a95cd0" providerId="ADAL" clId="{B42EBF2B-539E-4626-8AA7-B730D2491F7B}" dt="2022-08-10T17:43:24.147" v="175"/>
        <pc:sldMkLst>
          <pc:docMk/>
          <pc:sldMk cId="2837000314" sldId="1202"/>
        </pc:sldMkLst>
      </pc:sldChg>
      <pc:sldChg chg="add">
        <pc:chgData name="Gabriel Henrique Barros Damasceno" userId="7f0dbb9f-5ea3-4c13-b975-f621d7a95cd0" providerId="ADAL" clId="{B42EBF2B-539E-4626-8AA7-B730D2491F7B}" dt="2022-08-10T17:43:33.883" v="179"/>
        <pc:sldMkLst>
          <pc:docMk/>
          <pc:sldMk cId="1247414088" sldId="1203"/>
        </pc:sldMkLst>
      </pc:sldChg>
      <pc:sldChg chg="add">
        <pc:chgData name="Gabriel Henrique Barros Damasceno" userId="7f0dbb9f-5ea3-4c13-b975-f621d7a95cd0" providerId="ADAL" clId="{B42EBF2B-539E-4626-8AA7-B730D2491F7B}" dt="2022-08-10T17:44:16.314" v="220"/>
        <pc:sldMkLst>
          <pc:docMk/>
          <pc:sldMk cId="2527542604" sldId="1204"/>
        </pc:sldMkLst>
      </pc:sldChg>
      <pc:sldChg chg="add">
        <pc:chgData name="Gabriel Henrique Barros Damasceno" userId="7f0dbb9f-5ea3-4c13-b975-f621d7a95cd0" providerId="ADAL" clId="{B42EBF2B-539E-4626-8AA7-B730D2491F7B}" dt="2022-08-10T17:44:18.867" v="221"/>
        <pc:sldMkLst>
          <pc:docMk/>
          <pc:sldMk cId="2002846065" sldId="1205"/>
        </pc:sldMkLst>
      </pc:sldChg>
      <pc:sldMasterChg chg="del delSldLayout">
        <pc:chgData name="Gabriel Henrique Barros Damasceno" userId="7f0dbb9f-5ea3-4c13-b975-f621d7a95cd0" providerId="ADAL" clId="{B42EBF2B-539E-4626-8AA7-B730D2491F7B}" dt="2022-08-10T17:40:12.036" v="20" actId="2696"/>
        <pc:sldMasterMkLst>
          <pc:docMk/>
          <pc:sldMasterMk cId="3886084383" sldId="2147483648"/>
        </pc:sldMasterMkLst>
        <pc:sldLayoutChg chg="del">
          <pc:chgData name="Gabriel Henrique Barros Damasceno" userId="7f0dbb9f-5ea3-4c13-b975-f621d7a95cd0" providerId="ADAL" clId="{B42EBF2B-539E-4626-8AA7-B730D2491F7B}" dt="2022-08-10T17:40:12.027" v="9" actId="2696"/>
          <pc:sldLayoutMkLst>
            <pc:docMk/>
            <pc:sldMasterMk cId="3886084383" sldId="2147483648"/>
            <pc:sldLayoutMk cId="3736491528" sldId="2147483649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28" v="10" actId="2696"/>
          <pc:sldLayoutMkLst>
            <pc:docMk/>
            <pc:sldMasterMk cId="3886084383" sldId="2147483648"/>
            <pc:sldLayoutMk cId="1210200769" sldId="2147483650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28" v="11" actId="2696"/>
          <pc:sldLayoutMkLst>
            <pc:docMk/>
            <pc:sldMasterMk cId="3886084383" sldId="2147483648"/>
            <pc:sldLayoutMk cId="932003351" sldId="2147483651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29" v="12" actId="2696"/>
          <pc:sldLayoutMkLst>
            <pc:docMk/>
            <pc:sldMasterMk cId="3886084383" sldId="2147483648"/>
            <pc:sldLayoutMk cId="3012856466" sldId="2147483652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30" v="13" actId="2696"/>
          <pc:sldLayoutMkLst>
            <pc:docMk/>
            <pc:sldMasterMk cId="3886084383" sldId="2147483648"/>
            <pc:sldLayoutMk cId="3403673282" sldId="2147483653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30" v="14" actId="2696"/>
          <pc:sldLayoutMkLst>
            <pc:docMk/>
            <pc:sldMasterMk cId="3886084383" sldId="2147483648"/>
            <pc:sldLayoutMk cId="4141363211" sldId="2147483654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31" v="15" actId="2696"/>
          <pc:sldLayoutMkLst>
            <pc:docMk/>
            <pc:sldMasterMk cId="3886084383" sldId="2147483648"/>
            <pc:sldLayoutMk cId="1902791913" sldId="2147483655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32" v="16" actId="2696"/>
          <pc:sldLayoutMkLst>
            <pc:docMk/>
            <pc:sldMasterMk cId="3886084383" sldId="2147483648"/>
            <pc:sldLayoutMk cId="4191330053" sldId="2147483656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32" v="17" actId="2696"/>
          <pc:sldLayoutMkLst>
            <pc:docMk/>
            <pc:sldMasterMk cId="3886084383" sldId="2147483648"/>
            <pc:sldLayoutMk cId="588098997" sldId="2147483657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32" v="18" actId="2696"/>
          <pc:sldLayoutMkLst>
            <pc:docMk/>
            <pc:sldMasterMk cId="3886084383" sldId="2147483648"/>
            <pc:sldLayoutMk cId="129427298" sldId="2147483658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2.033" v="19" actId="2696"/>
          <pc:sldLayoutMkLst>
            <pc:docMk/>
            <pc:sldMasterMk cId="3886084383" sldId="2147483648"/>
            <pc:sldLayoutMk cId="3731090538" sldId="2147483659"/>
          </pc:sldLayoutMkLst>
        </pc:sldLayoutChg>
      </pc:sldMasterChg>
      <pc:sldMasterChg chg="delSldLayout">
        <pc:chgData name="Gabriel Henrique Barros Damasceno" userId="7f0dbb9f-5ea3-4c13-b975-f621d7a95cd0" providerId="ADAL" clId="{B42EBF2B-539E-4626-8AA7-B730D2491F7B}" dt="2022-08-10T17:40:16.451" v="25" actId="2696"/>
        <pc:sldMasterMkLst>
          <pc:docMk/>
          <pc:sldMasterMk cId="1701793221" sldId="2147483660"/>
        </pc:sldMasterMkLst>
        <pc:sldLayoutChg chg="del">
          <pc:chgData name="Gabriel Henrique Barros Damasceno" userId="7f0dbb9f-5ea3-4c13-b975-f621d7a95cd0" providerId="ADAL" clId="{B42EBF2B-539E-4626-8AA7-B730D2491F7B}" dt="2022-08-10T17:40:15.530" v="22" actId="2696"/>
          <pc:sldLayoutMkLst>
            <pc:docMk/>
            <pc:sldMasterMk cId="1701793221" sldId="2147483660"/>
            <pc:sldLayoutMk cId="787015222" sldId="2147483661"/>
          </pc:sldLayoutMkLst>
        </pc:sldLayoutChg>
        <pc:sldLayoutChg chg="del">
          <pc:chgData name="Gabriel Henrique Barros Damasceno" userId="7f0dbb9f-5ea3-4c13-b975-f621d7a95cd0" providerId="ADAL" clId="{B42EBF2B-539E-4626-8AA7-B730D2491F7B}" dt="2022-08-10T17:40:16.451" v="25" actId="2696"/>
          <pc:sldLayoutMkLst>
            <pc:docMk/>
            <pc:sldMasterMk cId="1701793221" sldId="2147483660"/>
            <pc:sldLayoutMk cId="952704110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8B2BA87-5CC0-4319-AAFE-410B21066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Capacitação Core 5G - Mobile Network Implementation and Development Center - MIDC - Inatel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C6B142-35FA-4C1D-9B31-43D34C30A0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2615-74BB-446C-9C14-66F282A89178}" type="datetime1">
              <a:rPr lang="pt-BR" smtClean="0"/>
              <a:t>07/12/2022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68F1C-428C-4666-89C8-7881498309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Mobile Network Implementation and Development Center - MIDC - Inatel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1273EE-9EC2-4CDA-8267-EFCEF1F6BD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18565-8A50-4500-83FB-AD3E63807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976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Capacitação Core 5G - Mobile Network Implementation and Development Center - MIDC - Inatel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311CD-C596-404D-BE73-C9768A7C9284}" type="datetime1">
              <a:rPr lang="pt-BR" smtClean="0"/>
              <a:t>07/12/2022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Mobile Network Implementation and Development Center - MIDC - Inatel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1AFCA-4B3B-4FA2-9B72-30708F0106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703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EA4F390-E346-4909-8219-B9B63131EB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661642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74827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2067128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116797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2665917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312829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1383747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1229131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1AFCA-4B3B-4FA2-9B72-30708F010649}" type="slidenum">
              <a:rPr lang="pt-BR" smtClean="0"/>
              <a:t>17</a:t>
            </a:fld>
            <a:endParaRPr lang="pt-BR"/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77BC0BA7-B9A3-499A-839B-405FD978673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95069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408648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162668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132344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221372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215777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251814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Codificação de características categóricas usando </a:t>
            </a:r>
            <a:r>
              <a:rPr lang="pt-B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hot </a:t>
            </a:r>
            <a:r>
              <a:rPr lang="pt-B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(ex.: a característica categórica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referente ao protocolo utilizado (“TCP” ou “UDP”) foi codificada em duas características numéricas (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proto_tcp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proto_udp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podendo assumir valor 0 ou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Definição dos tipos de dados de cada característica, assegurando que não seja demandada mais memória do que o necessário.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103701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FD1F2-D821-43A4-87B9-7F5ED8BD5A6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abeçalho 6">
            <a:extLst>
              <a:ext uri="{FF2B5EF4-FFF2-40B4-BE49-F238E27FC236}">
                <a16:creationId xmlns:a16="http://schemas.microsoft.com/office/drawing/2014/main" id="{2A7F9991-9B07-48C6-B773-62ED191D4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Capacitação Core 5G - Mobile Network Implementation and Development Center - MIDC - Inatel</a:t>
            </a:r>
          </a:p>
        </p:txBody>
      </p:sp>
    </p:spTree>
    <p:extLst>
      <p:ext uri="{BB962C8B-B14F-4D97-AF65-F5344CB8AC3E}">
        <p14:creationId xmlns:p14="http://schemas.microsoft.com/office/powerpoint/2010/main" val="371135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24" y="2852936"/>
            <a:ext cx="10462187" cy="654619"/>
          </a:xfrm>
        </p:spPr>
        <p:txBody>
          <a:bodyPr/>
          <a:lstStyle>
            <a:lvl1pPr>
              <a:defRPr sz="5333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1424" y="3573016"/>
            <a:ext cx="9451776" cy="51704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11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4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5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356659"/>
            <a:ext cx="109728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220754"/>
            <a:ext cx="10972800" cy="4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1C00-0002-4642-94A0-5DDFC6AE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5281/zenodo.474374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scipy/" TargetMode="External"/><Relationship Id="rId5" Type="http://schemas.openxmlformats.org/officeDocument/2006/relationships/hyperlink" Target="https://pandas.pydata.org/docs/user_guide/index.html#user-guide" TargetMode="External"/><Relationship Id="rId4" Type="http://schemas.openxmlformats.org/officeDocument/2006/relationships/hyperlink" Target="https://scikit-learn.org/stable/user_guid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EFA6CF62-1CA2-48B2-9093-FD360B43204D}"/>
              </a:ext>
            </a:extLst>
          </p:cNvPr>
          <p:cNvSpPr txBox="1">
            <a:spLocks/>
          </p:cNvSpPr>
          <p:nvPr/>
        </p:nvSpPr>
        <p:spPr>
          <a:xfrm>
            <a:off x="157598" y="4895185"/>
            <a:ext cx="9451776" cy="105611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Matheus Magalhães de Paula Paiva</a:t>
            </a:r>
            <a:b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endParaRPr kumimoji="0" lang="pt-BR" sz="26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BDF3D02-1E87-4463-8324-BB7D4FFA2551}"/>
              </a:ext>
            </a:extLst>
          </p:cNvPr>
          <p:cNvSpPr txBox="1">
            <a:spLocks/>
          </p:cNvSpPr>
          <p:nvPr/>
        </p:nvSpPr>
        <p:spPr>
          <a:xfrm>
            <a:off x="47328" y="6117300"/>
            <a:ext cx="12144672" cy="51704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www.inatel.br/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564485E-F4E2-4BE3-AE36-BF4930F55A22}"/>
              </a:ext>
            </a:extLst>
          </p:cNvPr>
          <p:cNvSpPr txBox="1">
            <a:spLocks/>
          </p:cNvSpPr>
          <p:nvPr/>
        </p:nvSpPr>
        <p:spPr>
          <a:xfrm>
            <a:off x="157598" y="2451437"/>
            <a:ext cx="9297297" cy="97756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1219170">
              <a:defRPr/>
            </a:pPr>
            <a:r>
              <a:rPr lang="pt-BR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de Trafego de Rede com </a:t>
            </a:r>
            <a:r>
              <a:rPr lang="pt-BR" sz="32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BR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 para Identificação de Ameaças </a:t>
            </a:r>
            <a:r>
              <a:rPr lang="pt-BR" sz="32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6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2.0 Metodologia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Treinamento dos modelos e otimização de hiperparâmetros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F988C1-20BD-4C4A-9800-E1051C77838E}"/>
              </a:ext>
            </a:extLst>
          </p:cNvPr>
          <p:cNvSpPr txBox="1"/>
          <p:nvPr/>
        </p:nvSpPr>
        <p:spPr>
          <a:xfrm>
            <a:off x="136899" y="2150573"/>
            <a:ext cx="7207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sucesso ou fracasso do processo de treinamento se deve a configuração dos hiperparâmetros.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Deve-se avaliar diversas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ações para que o modelo tenha seu desempenho otimizado (máxima acurácia)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1219170"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Cada modelo foi submetido a uma rodada de otimização realizada pela biblioteca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optuna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933885-9498-486D-A8F3-C2C69F591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64"/>
          <a:stretch/>
        </p:blipFill>
        <p:spPr>
          <a:xfrm>
            <a:off x="7754601" y="2237649"/>
            <a:ext cx="3827799" cy="33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3.0 Experimentos e discussão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3.1 Acurácia dos classificadores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D9C102C-330A-412C-BCE6-A49DD0859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55215"/>
              </p:ext>
            </p:extLst>
          </p:nvPr>
        </p:nvGraphicFramePr>
        <p:xfrm>
          <a:off x="3611880" y="2881937"/>
          <a:ext cx="5657850" cy="236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219">
                  <a:extLst>
                    <a:ext uri="{9D8B030D-6E8A-4147-A177-3AD203B41FA5}">
                      <a16:colId xmlns:a16="http://schemas.microsoft.com/office/drawing/2014/main" val="535121452"/>
                    </a:ext>
                  </a:extLst>
                </a:gridCol>
                <a:gridCol w="2991991">
                  <a:extLst>
                    <a:ext uri="{9D8B030D-6E8A-4147-A177-3AD203B41FA5}">
                      <a16:colId xmlns:a16="http://schemas.microsoft.com/office/drawing/2014/main" val="3916178366"/>
                    </a:ext>
                  </a:extLst>
                </a:gridCol>
                <a:gridCol w="1664640">
                  <a:extLst>
                    <a:ext uri="{9D8B030D-6E8A-4147-A177-3AD203B41FA5}">
                      <a16:colId xmlns:a16="http://schemas.microsoft.com/office/drawing/2014/main" val="3254624963"/>
                    </a:ext>
                  </a:extLst>
                </a:gridCol>
              </a:tblGrid>
              <a:tr h="4847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Posição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Classificador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(%)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80966732"/>
                  </a:ext>
                </a:extLst>
              </a:tr>
              <a:tr h="3310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99,86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43188742"/>
                  </a:ext>
                </a:extLst>
              </a:tr>
              <a:tr h="3310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Forest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99,86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54875306"/>
                  </a:ext>
                </a:extLst>
              </a:tr>
              <a:tr h="331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Adaboost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93,46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83629451"/>
                  </a:ext>
                </a:extLst>
              </a:tr>
              <a:tr h="331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Perceptron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75455786"/>
                  </a:ext>
                </a:extLst>
              </a:tr>
              <a:tr h="55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Nearest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59,51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3933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0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3.0 Experimentos e discussão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3.1 Treinamento dos classificadores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45D6351-A85A-443B-BF56-AA43A2BC3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4869"/>
              </p:ext>
            </p:extLst>
          </p:nvPr>
        </p:nvGraphicFramePr>
        <p:xfrm>
          <a:off x="3659000" y="2986414"/>
          <a:ext cx="4873999" cy="1821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036">
                  <a:extLst>
                    <a:ext uri="{9D8B030D-6E8A-4147-A177-3AD203B41FA5}">
                      <a16:colId xmlns:a16="http://schemas.microsoft.com/office/drawing/2014/main" val="399147873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538784934"/>
                    </a:ext>
                  </a:extLst>
                </a:gridCol>
                <a:gridCol w="1638363">
                  <a:extLst>
                    <a:ext uri="{9D8B030D-6E8A-4147-A177-3AD203B41FA5}">
                      <a16:colId xmlns:a16="http://schemas.microsoft.com/office/drawing/2014/main" val="3232779860"/>
                    </a:ext>
                  </a:extLst>
                </a:gridCol>
              </a:tblGrid>
              <a:tr h="366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Posição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Classificador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Treinamentos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03681930"/>
                  </a:ext>
                </a:extLst>
              </a:tr>
              <a:tr h="21928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51067604"/>
                  </a:ext>
                </a:extLst>
              </a:tr>
              <a:tr h="3661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Nearest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Centroid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42077860"/>
                  </a:ext>
                </a:extLst>
              </a:tr>
              <a:tr h="219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Perceptron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80959209"/>
                  </a:ext>
                </a:extLst>
              </a:tr>
              <a:tr h="219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8056158"/>
                  </a:ext>
                </a:extLst>
              </a:tr>
              <a:tr h="219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Adaboost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7835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9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4.0 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F988C1-20BD-4C4A-9800-E1051C77838E}"/>
              </a:ext>
            </a:extLst>
          </p:cNvPr>
          <p:cNvSpPr txBox="1"/>
          <p:nvPr/>
        </p:nvSpPr>
        <p:spPr>
          <a:xfrm>
            <a:off x="136899" y="2150573"/>
            <a:ext cx="7207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Modelos simples são treinados mias rapidamente;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Árvores de decisão e ensembles produziram os melhores resultados;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Metodologia eficaz, pois produziu modelo com capacidade de detecção próxima a 99,9%.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0681BA-9E82-42B1-B02C-A292D221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794" y="1731086"/>
            <a:ext cx="4155364" cy="41553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AF6BEAC-878A-4BB3-92D6-ECD05B665278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4.1 Conclusão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0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4.0 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F988C1-20BD-4C4A-9800-E1051C77838E}"/>
              </a:ext>
            </a:extLst>
          </p:cNvPr>
          <p:cNvSpPr txBox="1"/>
          <p:nvPr/>
        </p:nvSpPr>
        <p:spPr>
          <a:xfrm>
            <a:off x="136899" y="2150573"/>
            <a:ext cx="7207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Empregos de técnicas de pré-processamento mais sofisticadas;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Utilização de outros modelos de aprendizado de máquina;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Utilização de outros conjuntos de dados;</a:t>
            </a:r>
          </a:p>
          <a:p>
            <a:pPr marL="342900" lvl="0" indent="-342900" algn="just" defTabSz="1219170"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Utilização de método de aprendizado não supervisionado capaz de armazenar novos dados e fazer um treinamento para um possível novo ataque que venha a ser criado no futuro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F6BEAC-878A-4BB3-92D6-ECD05B665278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4.2 Sugestão de trabalhos futuros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8263F6-744D-409A-9FB9-AF7FAA5BB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36"/>
          <a:stretch/>
        </p:blipFill>
        <p:spPr>
          <a:xfrm>
            <a:off x="8142184" y="2150573"/>
            <a:ext cx="3440216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Perguntas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CF641-713E-45ED-95AD-E6F1E0EA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85" y="1774506"/>
            <a:ext cx="5726430" cy="4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C95A6-FB0B-49C6-A69F-CBEFFA9275E6}"/>
              </a:ext>
            </a:extLst>
          </p:cNvPr>
          <p:cNvSpPr txBox="1"/>
          <p:nvPr/>
        </p:nvSpPr>
        <p:spPr>
          <a:xfrm>
            <a:off x="102608" y="1270462"/>
            <a:ext cx="106530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Sebastian Garcia, </a:t>
            </a:r>
            <a:r>
              <a:rPr lang="pt-BR" dirty="0" err="1"/>
              <a:t>Agustin</a:t>
            </a:r>
            <a:r>
              <a:rPr lang="pt-BR" dirty="0"/>
              <a:t> </a:t>
            </a:r>
            <a:r>
              <a:rPr lang="pt-BR" dirty="0" err="1"/>
              <a:t>Parmisano</a:t>
            </a:r>
            <a:r>
              <a:rPr lang="pt-BR" dirty="0"/>
              <a:t>, &amp; Maria Jose </a:t>
            </a:r>
            <a:r>
              <a:rPr lang="pt-BR" dirty="0" err="1"/>
              <a:t>Erquiaga</a:t>
            </a:r>
            <a:r>
              <a:rPr lang="pt-BR" dirty="0"/>
              <a:t>. </a:t>
            </a:r>
            <a:r>
              <a:rPr lang="en-US" dirty="0"/>
              <a:t>(2020). IoT-23: A labeled dataset with malicious and benign IoT network traffic (Version 1.0.0) [Data set]. </a:t>
            </a:r>
            <a:r>
              <a:rPr lang="en-US" dirty="0" err="1"/>
              <a:t>Zenodo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http://doi.org/10.5281/zenodo.4743746</a:t>
            </a:r>
            <a:endParaRPr lang="en-US" dirty="0"/>
          </a:p>
          <a:p>
            <a:pPr lvl="0"/>
            <a:endParaRPr lang="pt-BR" dirty="0"/>
          </a:p>
          <a:p>
            <a:pPr lvl="0"/>
            <a:r>
              <a:rPr lang="en-US" dirty="0"/>
              <a:t>N.A. </a:t>
            </a:r>
            <a:r>
              <a:rPr lang="en-US" dirty="0" err="1"/>
              <a:t>Stoian</a:t>
            </a:r>
            <a:r>
              <a:rPr lang="en-US" dirty="0"/>
              <a:t>. Machine Learning for Anomaly Detection in IoT networks: Malware analysis on the IoT-23 Data set. 2020.</a:t>
            </a:r>
          </a:p>
          <a:p>
            <a:pPr lvl="0"/>
            <a:endParaRPr lang="pt-BR" dirty="0"/>
          </a:p>
          <a:p>
            <a:pPr lvl="0"/>
            <a:r>
              <a:rPr lang="en-US" dirty="0"/>
              <a:t>N. </a:t>
            </a:r>
            <a:r>
              <a:rPr lang="en-US" dirty="0" err="1"/>
              <a:t>Moustafa</a:t>
            </a:r>
            <a:r>
              <a:rPr lang="en-US" dirty="0"/>
              <a:t>. The Bot-IoT dataset. 2019. DOI: 10 . 21227/r7v2-x988.</a:t>
            </a:r>
          </a:p>
          <a:p>
            <a:pPr lvl="0"/>
            <a:endParaRPr lang="pt-BR" dirty="0"/>
          </a:p>
          <a:p>
            <a:pPr lvl="0"/>
            <a:r>
              <a:rPr lang="en-US" dirty="0"/>
              <a:t>M. Shafiq, Z. Tian, A.K. Bashir, X. Du e M. </a:t>
            </a:r>
            <a:r>
              <a:rPr lang="en-US" dirty="0" err="1"/>
              <a:t>Guizani</a:t>
            </a:r>
            <a:r>
              <a:rPr lang="en-US" dirty="0"/>
              <a:t>. “</a:t>
            </a:r>
            <a:r>
              <a:rPr lang="en-US" dirty="0" err="1"/>
              <a:t>CorrAUC</a:t>
            </a:r>
            <a:r>
              <a:rPr lang="en-US" dirty="0"/>
              <a:t>: A Malicious Bot-IoT Traffic Detection Method in IoT Network Using Machine-Learning Techniques”. </a:t>
            </a:r>
            <a:r>
              <a:rPr lang="en-US" dirty="0" err="1"/>
              <a:t>Em</a:t>
            </a:r>
            <a:r>
              <a:rPr lang="en-US" dirty="0"/>
              <a:t>: IEEE Internet of Things Journal 8.5 (2021), pp. 3242–3254. ISSN: 23274662. DOI: 10 . 1109/JIOT.2020.3002255.</a:t>
            </a:r>
          </a:p>
          <a:p>
            <a:pPr lvl="0"/>
            <a:endParaRPr lang="pt-BR" dirty="0"/>
          </a:p>
          <a:p>
            <a:pPr lvl="0"/>
            <a:r>
              <a:rPr lang="en-US" u="sng" dirty="0">
                <a:hlinkClick r:id="rId4"/>
              </a:rPr>
              <a:t>https://scikit-learn.org/stable/user_guide.html</a:t>
            </a:r>
            <a:r>
              <a:rPr lang="en-US" dirty="0"/>
              <a:t>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06/12/2022</a:t>
            </a:r>
          </a:p>
          <a:p>
            <a:pPr lvl="0"/>
            <a:endParaRPr lang="pt-BR" dirty="0"/>
          </a:p>
          <a:p>
            <a:pPr lvl="0"/>
            <a:r>
              <a:rPr lang="en-US" u="sng" dirty="0">
                <a:hlinkClick r:id="rId5"/>
              </a:rPr>
              <a:t>https://pandas.pydata.org/docs/user_guide/index.html#user-guide</a:t>
            </a:r>
            <a:r>
              <a:rPr lang="en-US" dirty="0"/>
              <a:t>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06/12/2022</a:t>
            </a:r>
          </a:p>
          <a:p>
            <a:pPr lvl="0"/>
            <a:endParaRPr lang="pt-BR" dirty="0"/>
          </a:p>
          <a:p>
            <a:pPr lvl="0"/>
            <a:r>
              <a:rPr lang="pt-BR" u="sng" dirty="0">
                <a:hlinkClick r:id="rId6"/>
              </a:rPr>
              <a:t>https://docs.scipy.org/doc/scipy/</a:t>
            </a:r>
            <a:r>
              <a:rPr lang="pt-BR" dirty="0"/>
              <a:t> Acesso em 06/12/2022</a:t>
            </a:r>
          </a:p>
        </p:txBody>
      </p:sp>
    </p:spTree>
    <p:extLst>
      <p:ext uri="{BB962C8B-B14F-4D97-AF65-F5344CB8AC3E}">
        <p14:creationId xmlns:p14="http://schemas.microsoft.com/office/powerpoint/2010/main" val="360211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84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Resumo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6D947F-7E93-41A9-A98F-C4830D0EFB15}"/>
              </a:ext>
            </a:extLst>
          </p:cNvPr>
          <p:cNvSpPr txBox="1"/>
          <p:nvPr/>
        </p:nvSpPr>
        <p:spPr>
          <a:xfrm>
            <a:off x="136899" y="2442671"/>
            <a:ext cx="7207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o número crescente de dispositivos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aumenta a preocupação com a segurança desses dispositivos.</a:t>
            </a:r>
          </a:p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Proposta do trabalho: Detectar ameaças baseada na análise de tráfego de rede, utilizando aprendizado de máquina.</a:t>
            </a:r>
          </a:p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B8C6E-274B-4F76-BEE1-04CC4CF0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69" y="2442671"/>
            <a:ext cx="4447032" cy="29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1.0 Introdução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6D947F-7E93-41A9-A98F-C4830D0EFB15}"/>
              </a:ext>
            </a:extLst>
          </p:cNvPr>
          <p:cNvSpPr txBox="1"/>
          <p:nvPr/>
        </p:nvSpPr>
        <p:spPr>
          <a:xfrm>
            <a:off x="136899" y="2150573"/>
            <a:ext cx="7207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Soluções de segurança para os dispositivos: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Podem ser tanto a nível de hardware quanto software, como Firewalls.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Modelos de aprendizado de máquina analisando o tráfego de rede: </a:t>
            </a: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abordagem inovadora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79811E-22AA-4D11-9109-40AF589EA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28" y="2367165"/>
            <a:ext cx="4176502" cy="25523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EA9014-6D21-4871-91F3-C3B5BF40096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 Soluções para segurança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5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1.0 Introdução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6D947F-7E93-41A9-A98F-C4830D0EFB15}"/>
              </a:ext>
            </a:extLst>
          </p:cNvPr>
          <p:cNvSpPr txBox="1"/>
          <p:nvPr/>
        </p:nvSpPr>
        <p:spPr>
          <a:xfrm>
            <a:off x="136899" y="2150573"/>
            <a:ext cx="7207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2020,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Stoain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comparou alguns modelos de aprendizado de máquinas, conseguindo obter resultados com acurácia de 99,5%.</a:t>
            </a:r>
          </a:p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mesmo ano, os autores de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Shafiq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 propuseram uma nova métrica para seleção de características denominada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CorrAUC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obtendo uma precisão de 96% na detecção de tráfego malicioso.</a:t>
            </a:r>
          </a:p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5193D7-E5EE-4C33-9FE0-7B0B4E718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870" y="2559448"/>
            <a:ext cx="4156040" cy="21611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1.2 Abordagens literárias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50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1.0 Introdução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6D947F-7E93-41A9-A98F-C4830D0EFB15}"/>
              </a:ext>
            </a:extLst>
          </p:cNvPr>
          <p:cNvSpPr txBox="1"/>
          <p:nvPr/>
        </p:nvSpPr>
        <p:spPr>
          <a:xfrm>
            <a:off x="216909" y="3247853"/>
            <a:ext cx="720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SzPct val="75000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Este trabalho tem como objetivo escolher, treinar, otimizar e avaliar modelos de aprendizado de máquina aplicados à identificação de ameaças a dispositivos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1.3 Objetivo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3DE9AC-B2DB-4C78-9144-C14F8C27C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r="20106"/>
          <a:stretch/>
        </p:blipFill>
        <p:spPr>
          <a:xfrm>
            <a:off x="7692390" y="2562002"/>
            <a:ext cx="4038600" cy="2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2.0 Metodologia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2.1 Etapas do modelo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3CDE54-E26C-4850-9EF3-E509116AE7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44925" y="2050419"/>
            <a:ext cx="4502150" cy="36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8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2.0 Metodologia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2.2 Conjunto de dados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F988C1-20BD-4C4A-9800-E1051C77838E}"/>
              </a:ext>
            </a:extLst>
          </p:cNvPr>
          <p:cNvSpPr txBox="1"/>
          <p:nvPr/>
        </p:nvSpPr>
        <p:spPr>
          <a:xfrm>
            <a:off x="136899" y="2150573"/>
            <a:ext cx="7207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 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IoT-23, disponível no laboratório </a:t>
            </a:r>
            <a:r>
              <a:rPr lang="pt-BR" sz="2400" i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Statrosphere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tabLst>
                <a:tab pos="609585" algn="l"/>
              </a:tabLst>
              <a:defRPr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Possui 23 capturas no total, sendo: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capturas de malware.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capturas de tráfego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benígno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E4D48-4767-4284-B2CE-CCAC72F2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80"/>
          <a:stretch/>
        </p:blipFill>
        <p:spPr>
          <a:xfrm>
            <a:off x="6567805" y="3086686"/>
            <a:ext cx="4732718" cy="26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2.0 Metodologia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2.3 Pré-processamento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F988C1-20BD-4C4A-9800-E1051C77838E}"/>
              </a:ext>
            </a:extLst>
          </p:cNvPr>
          <p:cNvSpPr txBox="1"/>
          <p:nvPr/>
        </p:nvSpPr>
        <p:spPr>
          <a:xfrm>
            <a:off x="136899" y="2150573"/>
            <a:ext cx="7207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Concatenação dos 23 conjuntos de dados em um único arquivo;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Padronização dos rótulos das classes;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Remoção de amostras que não correspondem a cenários mais frequentes no </a:t>
            </a:r>
            <a:r>
              <a:rPr lang="pt-BR" sz="2400" i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Preenchimento de valores ausentes;</a:t>
            </a:r>
          </a:p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Remoção de amostras duplicadas;</a:t>
            </a:r>
          </a:p>
          <a:p>
            <a:pPr marL="380990" marR="0" lvl="0" indent="-38099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Separação dos dados em subconjunto de treinamento e validação.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F64349-8019-4A92-81A6-D799B3D2E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8"/>
          <a:stretch/>
        </p:blipFill>
        <p:spPr>
          <a:xfrm>
            <a:off x="7761231" y="2050419"/>
            <a:ext cx="4293870" cy="39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33" dirty="0"/>
              <a:t>2.0 Metodologia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7BF9B-F9B5-411C-B9DE-9293D031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91C00-0002-4642-94A0-5DDFC6AE1D52}" type="slidenum">
              <a:rPr kumimoji="0" lang="pt-B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80596E-3B3C-4965-A396-AC75D295F59A}"/>
              </a:ext>
            </a:extLst>
          </p:cNvPr>
          <p:cNvSpPr txBox="1"/>
          <p:nvPr/>
        </p:nvSpPr>
        <p:spPr>
          <a:xfrm>
            <a:off x="672491" y="1260331"/>
            <a:ext cx="9889099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67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2.4 Identificação dos modelos de aprendizado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67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F988C1-20BD-4C4A-9800-E1051C77838E}"/>
              </a:ext>
            </a:extLst>
          </p:cNvPr>
          <p:cNvSpPr txBox="1"/>
          <p:nvPr/>
        </p:nvSpPr>
        <p:spPr>
          <a:xfrm>
            <a:off x="136899" y="2150573"/>
            <a:ext cx="7207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Após o processamento de dados identificou-se os modelos a serem utilizados na tarefa de classificação:</a:t>
            </a:r>
          </a:p>
          <a:p>
            <a:pPr marL="800100" lvl="1" indent="-342900" algn="just" defTabSz="1219170"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Árvores de decisão;</a:t>
            </a:r>
          </a:p>
          <a:p>
            <a:pPr marL="800100" lvl="1" indent="-342900" algn="just" defTabSz="1219170"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 algn="just" defTabSz="1219170"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Forest;</a:t>
            </a:r>
          </a:p>
          <a:p>
            <a:pPr marL="800100" lvl="1" indent="-342900" algn="just" defTabSz="1219170"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 algn="just" defTabSz="1219170">
              <a:buSzPct val="75000"/>
              <a:buFont typeface="Arial" panose="020B0604020202020204" pitchFamily="34" charset="0"/>
              <a:buChar char="•"/>
              <a:tabLst>
                <a:tab pos="609585" algn="l"/>
              </a:tabLst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Centro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A2B6B0-077C-4733-9308-557FD95EA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5"/>
          <a:stretch/>
        </p:blipFill>
        <p:spPr>
          <a:xfrm>
            <a:off x="6430601" y="2954386"/>
            <a:ext cx="4811943" cy="30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0022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1083</Words>
  <Application>Microsoft Office PowerPoint</Application>
  <PresentationFormat>Widescreen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1_Tema do Office</vt:lpstr>
      <vt:lpstr>Apresentação do PowerPoint</vt:lpstr>
      <vt:lpstr>Resumo</vt:lpstr>
      <vt:lpstr>1.0 Introdução</vt:lpstr>
      <vt:lpstr>1.0 Introdução</vt:lpstr>
      <vt:lpstr>1.0 Introdução</vt:lpstr>
      <vt:lpstr>2.0 Metodologia</vt:lpstr>
      <vt:lpstr>2.0 Metodologia</vt:lpstr>
      <vt:lpstr>2.0 Metodologia</vt:lpstr>
      <vt:lpstr>2.0 Metodologia</vt:lpstr>
      <vt:lpstr>2.0 Metodologia</vt:lpstr>
      <vt:lpstr>3.0 Experimentos e discussão</vt:lpstr>
      <vt:lpstr>3.0 Experimentos e discussão</vt:lpstr>
      <vt:lpstr>4.0 Conclusão</vt:lpstr>
      <vt:lpstr>4.0 Conclusão</vt:lpstr>
      <vt:lpstr>Perguntas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Barros Damasceno</dc:creator>
  <cp:lastModifiedBy>Matheus Magalhães de Paula Paiva</cp:lastModifiedBy>
  <cp:revision>47</cp:revision>
  <cp:lastPrinted>2022-09-13T17:11:18Z</cp:lastPrinted>
  <dcterms:created xsi:type="dcterms:W3CDTF">2022-08-10T17:34:41Z</dcterms:created>
  <dcterms:modified xsi:type="dcterms:W3CDTF">2022-12-08T02:01:02Z</dcterms:modified>
</cp:coreProperties>
</file>