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5752668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013eff3a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013eff3a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5dac57045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5dac57045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0" y="-5900"/>
            <a:ext cx="9144000" cy="7299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 dirty="0">
                <a:solidFill>
                  <a:srgbClr val="FFFFFF"/>
                </a:solidFill>
                <a:latin typeface="+mj-lt"/>
                <a:ea typeface="Gill Sans"/>
                <a:cs typeface="Gill Sans"/>
                <a:sym typeface="Gill Sans"/>
              </a:rPr>
              <a:t>PITCH CONCEPT</a:t>
            </a:r>
            <a:endParaRPr sz="4000" b="1" dirty="0">
              <a:solidFill>
                <a:srgbClr val="FFFFFF"/>
              </a:solidFill>
              <a:latin typeface="+mj-lt"/>
              <a:ea typeface="Gill Sans"/>
              <a:cs typeface="Gill Sans"/>
              <a:sym typeface="Gill Sans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5022600" y="99100"/>
            <a:ext cx="4121400" cy="367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1" dirty="0">
                <a:latin typeface="+mj-lt"/>
                <a:ea typeface="Courier"/>
                <a:cs typeface="Courier"/>
                <a:sym typeface="Courier"/>
              </a:rPr>
              <a:t>NOME DO Projeto: </a:t>
            </a:r>
            <a:r>
              <a:rPr lang="pt-BR" sz="1000" dirty="0">
                <a:solidFill>
                  <a:schemeClr val="dk1"/>
                </a:solidFill>
                <a:highlight>
                  <a:srgbClr val="FFFF00"/>
                </a:highlight>
                <a:latin typeface="+mj-lt"/>
                <a:ea typeface="Courier New"/>
                <a:cs typeface="Courier New"/>
                <a:sym typeface="Courier New"/>
              </a:rPr>
              <a:t>PROVÁVEL NOME COMERCIAL</a:t>
            </a:r>
            <a:r>
              <a:rPr lang="pt-BR" sz="1000" b="1" dirty="0">
                <a:latin typeface="+mj-lt"/>
                <a:ea typeface="Courier"/>
                <a:cs typeface="Courier"/>
                <a:sym typeface="Courier"/>
              </a:rPr>
              <a:t> </a:t>
            </a:r>
            <a:endParaRPr sz="1000" b="1" dirty="0">
              <a:latin typeface="+mj-lt"/>
              <a:ea typeface="Courier"/>
              <a:cs typeface="Courier"/>
              <a:sym typeface="Courier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96400" y="6434825"/>
            <a:ext cx="9000300" cy="367500"/>
          </a:xfrm>
          <a:prstGeom prst="roundRect">
            <a:avLst>
              <a:gd name="adj" fmla="val 1179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1" dirty="0">
                <a:latin typeface="+mj-lt"/>
                <a:ea typeface="Courier"/>
                <a:cs typeface="Courier"/>
                <a:sym typeface="Courier"/>
              </a:rPr>
              <a:t>GRUPO(integrantes): </a:t>
            </a:r>
            <a:endParaRPr sz="1000" dirty="0">
              <a:latin typeface="+mj-lt"/>
              <a:ea typeface="Courier"/>
              <a:cs typeface="Courier"/>
              <a:sym typeface="Courier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7504799" y="540000"/>
            <a:ext cx="1639200" cy="367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1" dirty="0">
                <a:latin typeface="+mj-lt"/>
                <a:ea typeface="Courier"/>
                <a:cs typeface="Courier"/>
                <a:sym typeface="Courier"/>
              </a:rPr>
              <a:t>VERSÃO: </a:t>
            </a:r>
            <a:r>
              <a:rPr lang="pt-BR" sz="1000" dirty="0">
                <a:solidFill>
                  <a:schemeClr val="dk1"/>
                </a:solidFill>
                <a:highlight>
                  <a:srgbClr val="FFFF00"/>
                </a:highlight>
                <a:latin typeface="+mj-lt"/>
                <a:ea typeface="Courier New"/>
                <a:cs typeface="Courier New"/>
                <a:sym typeface="Courier New"/>
              </a:rPr>
              <a:t>DATA OU Nº</a:t>
            </a:r>
            <a:r>
              <a:rPr lang="pt-BR" sz="1000" b="1" dirty="0">
                <a:latin typeface="+mj-lt"/>
                <a:ea typeface="Courier"/>
                <a:cs typeface="Courier"/>
                <a:sym typeface="Courier"/>
              </a:rPr>
              <a:t> </a:t>
            </a:r>
            <a:endParaRPr sz="1000" b="1" dirty="0">
              <a:latin typeface="+mj-lt"/>
              <a:ea typeface="Courier"/>
              <a:cs typeface="Courier"/>
              <a:sym typeface="Courier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96400" y="2764375"/>
            <a:ext cx="3249900" cy="2443500"/>
          </a:xfrm>
          <a:prstGeom prst="roundRect">
            <a:avLst>
              <a:gd name="adj" fmla="val 7238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1" dirty="0">
                <a:latin typeface="+mj-lt"/>
                <a:ea typeface="Courier"/>
                <a:cs typeface="Courier"/>
                <a:sym typeface="Courier"/>
              </a:rPr>
              <a:t>COMO OPERAR</a:t>
            </a:r>
            <a:endParaRPr sz="1000" b="1" dirty="0">
              <a:latin typeface="+mj-lt"/>
              <a:ea typeface="Courier"/>
              <a:cs typeface="Courier"/>
              <a:sym typeface="Couri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>
                <a:solidFill>
                  <a:schemeClr val="dk1"/>
                </a:solidFill>
                <a:highlight>
                  <a:srgbClr val="FFFF00"/>
                </a:highlight>
                <a:latin typeface="+mj-lt"/>
                <a:ea typeface="Courier New"/>
                <a:cs typeface="Courier New"/>
                <a:sym typeface="Courier New"/>
              </a:rPr>
              <a:t>Visão Geral – </a:t>
            </a:r>
            <a:endParaRPr sz="1000" dirty="0">
              <a:solidFill>
                <a:schemeClr val="dk1"/>
              </a:solidFill>
              <a:highlight>
                <a:srgbClr val="FFFF00"/>
              </a:highlight>
              <a:latin typeface="+mj-lt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>
                <a:solidFill>
                  <a:schemeClr val="dk1"/>
                </a:solidFill>
                <a:highlight>
                  <a:srgbClr val="FFFF00"/>
                </a:highlight>
                <a:latin typeface="+mj-lt"/>
                <a:ea typeface="Courier New"/>
                <a:cs typeface="Courier New"/>
                <a:sym typeface="Courier New"/>
              </a:rPr>
              <a:t>Descrever sucintamente o que o usuário faz de fato no aplicativo</a:t>
            </a:r>
            <a:endParaRPr sz="1000" dirty="0">
              <a:solidFill>
                <a:schemeClr val="dk1"/>
              </a:solidFill>
              <a:highlight>
                <a:srgbClr val="FFFF00"/>
              </a:highlight>
              <a:latin typeface="+mj-lt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>
                <a:solidFill>
                  <a:schemeClr val="dk1"/>
                </a:solidFill>
                <a:highlight>
                  <a:srgbClr val="FFFF00"/>
                </a:highlight>
                <a:latin typeface="+mj-lt"/>
                <a:ea typeface="Courier New"/>
                <a:cs typeface="Courier New"/>
                <a:sym typeface="Courier New"/>
              </a:rPr>
              <a:t>(Pensar nos recursos disponíveis para utilizar e a forma como eles serão utilizados na solução do problema)</a:t>
            </a:r>
            <a:endParaRPr sz="1000" dirty="0">
              <a:solidFill>
                <a:schemeClr val="dk1"/>
              </a:solidFill>
              <a:highlight>
                <a:srgbClr val="FFFF00"/>
              </a:highlight>
              <a:latin typeface="+mj-lt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chemeClr val="dk1"/>
              </a:solidFill>
              <a:highlight>
                <a:srgbClr val="FFFF00"/>
              </a:highlight>
              <a:latin typeface="+mj-lt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 b="1" dirty="0">
                <a:solidFill>
                  <a:schemeClr val="dk1"/>
                </a:solidFill>
                <a:highlight>
                  <a:srgbClr val="FFFF00"/>
                </a:highlight>
                <a:latin typeface="+mj-lt"/>
                <a:ea typeface="Courier New"/>
                <a:cs typeface="Courier New"/>
                <a:sym typeface="Courier New"/>
              </a:rPr>
              <a:t>Responde a pergunta:</a:t>
            </a:r>
            <a:r>
              <a:rPr lang="pt-BR" sz="1000" dirty="0">
                <a:solidFill>
                  <a:schemeClr val="dk1"/>
                </a:solidFill>
                <a:highlight>
                  <a:srgbClr val="FFFF00"/>
                </a:highlight>
                <a:latin typeface="+mj-lt"/>
                <a:ea typeface="Courier New"/>
                <a:cs typeface="Courier New"/>
                <a:sym typeface="Courier New"/>
              </a:rPr>
              <a:t> Já entendi no tópico da sinopse o que é o aplicativo. Mas como eu opero ele e quais soluções ele me dá para o problema que estou tentando resolver?</a:t>
            </a:r>
            <a:endParaRPr sz="1000" dirty="0">
              <a:latin typeface="+mj-lt"/>
              <a:ea typeface="Courier"/>
              <a:cs typeface="Courier"/>
              <a:sym typeface="Courier"/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96400" y="5292000"/>
            <a:ext cx="3249900" cy="1058700"/>
          </a:xfrm>
          <a:prstGeom prst="roundRect">
            <a:avLst>
              <a:gd name="adj" fmla="val 11629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1" dirty="0">
                <a:latin typeface="+mj-lt"/>
                <a:ea typeface="Courier"/>
                <a:cs typeface="Courier"/>
                <a:sym typeface="Courier"/>
              </a:rPr>
              <a:t>DIFERENCIAIS</a:t>
            </a:r>
            <a:endParaRPr sz="1000" b="1" dirty="0">
              <a:latin typeface="+mj-lt"/>
              <a:ea typeface="Courier"/>
              <a:cs typeface="Courier"/>
              <a:sym typeface="Couri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 dirty="0">
                <a:solidFill>
                  <a:schemeClr val="dk1"/>
                </a:solidFill>
                <a:highlight>
                  <a:srgbClr val="FFFF00"/>
                </a:highlight>
                <a:latin typeface="+mj-lt"/>
                <a:ea typeface="Courier New"/>
                <a:cs typeface="Courier New"/>
                <a:sym typeface="Courier New"/>
              </a:rPr>
              <a:t>O que deveria ser destacado, para vender melhor o conceito do aplicativo.</a:t>
            </a:r>
            <a:endParaRPr sz="1000" dirty="0">
              <a:solidFill>
                <a:schemeClr val="dk1"/>
              </a:solidFill>
              <a:highlight>
                <a:srgbClr val="FFFF00"/>
              </a:highlight>
              <a:latin typeface="+mj-lt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 b="1" dirty="0">
                <a:solidFill>
                  <a:schemeClr val="dk1"/>
                </a:solidFill>
                <a:highlight>
                  <a:srgbClr val="FFFF00"/>
                </a:highlight>
                <a:latin typeface="+mj-lt"/>
                <a:ea typeface="Courier New"/>
                <a:cs typeface="Courier New"/>
                <a:sym typeface="Courier New"/>
              </a:rPr>
              <a:t>Responde a pergunta:</a:t>
            </a:r>
            <a:r>
              <a:rPr lang="pt-BR" sz="1000" dirty="0">
                <a:solidFill>
                  <a:schemeClr val="dk1"/>
                </a:solidFill>
                <a:highlight>
                  <a:srgbClr val="FFFF00"/>
                </a:highlight>
                <a:latin typeface="+mj-lt"/>
                <a:ea typeface="Courier New"/>
                <a:cs typeface="Courier New"/>
                <a:sym typeface="Courier New"/>
              </a:rPr>
              <a:t> OK, entendi o aplicativo. Mas por que ele deveria existir? Qual o seu diferencial?</a:t>
            </a:r>
            <a:endParaRPr sz="1000" dirty="0">
              <a:latin typeface="+mj-lt"/>
              <a:ea typeface="Courier"/>
              <a:cs typeface="Courier"/>
              <a:sym typeface="Courier"/>
            </a:endParaRPr>
          </a:p>
        </p:txBody>
      </p:sp>
      <p:sp>
        <p:nvSpPr>
          <p:cNvPr id="60" name="Google Shape;60;p13"/>
          <p:cNvSpPr/>
          <p:nvPr/>
        </p:nvSpPr>
        <p:spPr>
          <a:xfrm>
            <a:off x="96400" y="831300"/>
            <a:ext cx="3249900" cy="1826100"/>
          </a:xfrm>
          <a:prstGeom prst="roundRect">
            <a:avLst>
              <a:gd name="adj" fmla="val 8939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 b="1" dirty="0">
                <a:latin typeface="+mj-lt"/>
                <a:ea typeface="Courier"/>
                <a:cs typeface="Courier"/>
                <a:sym typeface="Courier"/>
              </a:rPr>
              <a:t>PROPOSTA</a:t>
            </a:r>
            <a:endParaRPr sz="1000" b="1" dirty="0">
              <a:latin typeface="+mj-lt"/>
              <a:ea typeface="Courier"/>
              <a:cs typeface="Courier"/>
              <a:sym typeface="Couri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>
                <a:solidFill>
                  <a:schemeClr val="dk1"/>
                </a:solidFill>
                <a:highlight>
                  <a:srgbClr val="FFFF00"/>
                </a:highlight>
                <a:latin typeface="+mj-lt"/>
                <a:ea typeface="Courier New"/>
                <a:cs typeface="Courier New"/>
                <a:sym typeface="Courier New"/>
              </a:rPr>
              <a:t>Visão Geral – descrever a ideia central do aplicativo e seu funcionamento básico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highlight>
                <a:srgbClr val="FFFF00"/>
              </a:highlight>
              <a:latin typeface="+mj-lt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1" dirty="0">
                <a:solidFill>
                  <a:schemeClr val="dk1"/>
                </a:solidFill>
                <a:highlight>
                  <a:srgbClr val="FFFF00"/>
                </a:highlight>
                <a:latin typeface="+mj-lt"/>
                <a:ea typeface="Courier New"/>
                <a:cs typeface="Courier New"/>
                <a:sym typeface="Courier New"/>
              </a:rPr>
              <a:t>Responde a pergunta:</a:t>
            </a:r>
            <a:r>
              <a:rPr lang="pt-BR" sz="1000" dirty="0">
                <a:solidFill>
                  <a:schemeClr val="dk1"/>
                </a:solidFill>
                <a:highlight>
                  <a:srgbClr val="FFFF00"/>
                </a:highlight>
                <a:latin typeface="+mj-lt"/>
                <a:ea typeface="Courier New"/>
                <a:cs typeface="Courier New"/>
                <a:sym typeface="Courier New"/>
              </a:rPr>
              <a:t> O que é este aplicativo?</a:t>
            </a:r>
            <a:endParaRPr sz="1000" dirty="0">
              <a:solidFill>
                <a:schemeClr val="dk1"/>
              </a:solidFill>
              <a:highlight>
                <a:srgbClr val="FFFF00"/>
              </a:highlight>
              <a:latin typeface="+mj-lt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chemeClr val="dk1"/>
              </a:solidFill>
              <a:highlight>
                <a:srgbClr val="FFFF00"/>
              </a:highlight>
              <a:latin typeface="+mj-lt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latin typeface="+mj-lt"/>
              <a:ea typeface="Courier"/>
              <a:cs typeface="Courier"/>
              <a:sym typeface="Courier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4790525" y="22002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1" dirty="0">
                <a:solidFill>
                  <a:schemeClr val="dk1"/>
                </a:solidFill>
                <a:latin typeface="+mj-lt"/>
                <a:ea typeface="Courier"/>
                <a:cs typeface="Courier"/>
                <a:sym typeface="Courier"/>
              </a:rPr>
              <a:t>ARTES CONCEITUAIS</a:t>
            </a:r>
            <a:endParaRPr sz="1000" b="1" dirty="0">
              <a:solidFill>
                <a:schemeClr val="dk1"/>
              </a:solidFill>
              <a:latin typeface="+mj-lt"/>
              <a:ea typeface="Courier"/>
              <a:cs typeface="Courier"/>
              <a:sym typeface="Courier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>
                <a:solidFill>
                  <a:schemeClr val="dk1"/>
                </a:solidFill>
                <a:highlight>
                  <a:srgbClr val="FFFF00"/>
                </a:highlight>
                <a:latin typeface="+mj-lt"/>
                <a:ea typeface="Courier New"/>
                <a:cs typeface="Courier New"/>
                <a:sym typeface="Courier New"/>
              </a:rPr>
              <a:t>Desenhos de telas</a:t>
            </a:r>
            <a:endParaRPr sz="1000" dirty="0">
              <a:solidFill>
                <a:schemeClr val="dk1"/>
              </a:solidFill>
              <a:highlight>
                <a:srgbClr val="FFFF00"/>
              </a:highlight>
              <a:latin typeface="+mj-lt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/>
        </p:nvSpPr>
        <p:spPr>
          <a:xfrm>
            <a:off x="0" y="-5900"/>
            <a:ext cx="9144000" cy="7299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 dirty="0">
                <a:solidFill>
                  <a:srgbClr val="FFFFFF"/>
                </a:solidFill>
                <a:latin typeface="+mj-lt"/>
                <a:ea typeface="Gill Sans"/>
                <a:cs typeface="Gill Sans"/>
                <a:sym typeface="Gill Sans"/>
              </a:rPr>
              <a:t>REFERÊNCIAS</a:t>
            </a:r>
            <a:endParaRPr sz="4000" b="1" dirty="0">
              <a:solidFill>
                <a:srgbClr val="FFFFFF"/>
              </a:solidFill>
              <a:latin typeface="+mj-lt"/>
              <a:ea typeface="Gill Sans"/>
              <a:cs typeface="Gill Sans"/>
              <a:sym typeface="Gill Sans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7794425" y="6307150"/>
            <a:ext cx="468300" cy="3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+mj-lt"/>
                <a:ea typeface="Courier"/>
                <a:cs typeface="Courier"/>
                <a:sym typeface="Courier"/>
              </a:rPr>
              <a:t>XX</a:t>
            </a:r>
            <a:endParaRPr>
              <a:latin typeface="+mj-lt"/>
              <a:ea typeface="Courier"/>
              <a:cs typeface="Courier"/>
              <a:sym typeface="Courier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8441675" y="6307150"/>
            <a:ext cx="468300" cy="3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+mj-lt"/>
                <a:ea typeface="Courier"/>
                <a:cs typeface="Courier"/>
                <a:sym typeface="Courier"/>
              </a:rPr>
              <a:t>XX</a:t>
            </a:r>
            <a:endParaRPr>
              <a:latin typeface="+mj-lt"/>
              <a:ea typeface="Courier"/>
              <a:cs typeface="Courier"/>
              <a:sym typeface="Courier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3251100" y="3043400"/>
            <a:ext cx="2641800" cy="4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>
                <a:solidFill>
                  <a:schemeClr val="dk1"/>
                </a:solidFill>
                <a:highlight>
                  <a:srgbClr val="FFFF00"/>
                </a:highlight>
                <a:latin typeface="+mj-lt"/>
                <a:ea typeface="Courier New"/>
                <a:cs typeface="Courier New"/>
                <a:sym typeface="Courier New"/>
              </a:rPr>
              <a:t>Descrever de forma sucinta a razão da escolha</a:t>
            </a:r>
            <a:endParaRPr dirty="0">
              <a:latin typeface="+mj-lt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3189000" y="1050575"/>
            <a:ext cx="2766000" cy="19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chemeClr val="dk1"/>
                </a:solidFill>
                <a:latin typeface="+mj-lt"/>
                <a:ea typeface="Courier"/>
                <a:cs typeface="Courier"/>
                <a:sym typeface="Courier"/>
              </a:rPr>
              <a:t>COLOQUE A IMAGEM</a:t>
            </a:r>
            <a:endParaRPr b="1" dirty="0">
              <a:solidFill>
                <a:schemeClr val="dk1"/>
              </a:solidFill>
              <a:latin typeface="+mj-lt"/>
              <a:ea typeface="Courier"/>
              <a:cs typeface="Courier"/>
              <a:sym typeface="Courier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chemeClr val="dk1"/>
                </a:solidFill>
                <a:latin typeface="+mj-lt"/>
                <a:ea typeface="Courier"/>
                <a:cs typeface="Courier"/>
                <a:sym typeface="Courier"/>
              </a:rPr>
              <a:t>DA REFERÊNCIA</a:t>
            </a:r>
            <a:endParaRPr b="1" dirty="0">
              <a:solidFill>
                <a:schemeClr val="dk1"/>
              </a:solidFill>
              <a:latin typeface="+mj-lt"/>
              <a:ea typeface="Courier"/>
              <a:cs typeface="Courier"/>
              <a:sym typeface="Courier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chemeClr val="dk1"/>
                </a:solidFill>
                <a:latin typeface="+mj-lt"/>
                <a:ea typeface="Courier"/>
                <a:cs typeface="Courier"/>
                <a:sym typeface="Courier"/>
              </a:rPr>
              <a:t>AQUI</a:t>
            </a:r>
            <a:endParaRPr b="1" dirty="0">
              <a:solidFill>
                <a:schemeClr val="dk1"/>
              </a:solidFill>
              <a:latin typeface="+mj-lt"/>
              <a:ea typeface="Courier"/>
              <a:cs typeface="Courier"/>
              <a:sym typeface="Courier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3966075" y="0"/>
            <a:ext cx="5178000" cy="7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chemeClr val="dk1"/>
                </a:solidFill>
                <a:latin typeface="+mj-lt"/>
                <a:ea typeface="Courier"/>
                <a:cs typeface="Courier"/>
                <a:sym typeface="Courier"/>
              </a:rPr>
              <a:t>Referências de aplicativos / sites / estéticas</a:t>
            </a:r>
            <a:endParaRPr dirty="0">
              <a:latin typeface="+mj-lt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296200" y="3043400"/>
            <a:ext cx="2641800" cy="4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highlight>
                  <a:srgbClr val="FFFF00"/>
                </a:highlight>
                <a:latin typeface="+mj-lt"/>
                <a:ea typeface="Courier New"/>
                <a:cs typeface="Courier New"/>
                <a:sym typeface="Courier New"/>
              </a:rPr>
              <a:t>Descrever de forma sucinta a razão da escolha</a:t>
            </a:r>
            <a:endParaRPr>
              <a:latin typeface="+mj-lt"/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234100" y="1050575"/>
            <a:ext cx="2766000" cy="19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chemeClr val="dk1"/>
                </a:solidFill>
                <a:latin typeface="+mj-lt"/>
                <a:ea typeface="Courier"/>
                <a:cs typeface="Courier"/>
                <a:sym typeface="Courier"/>
              </a:rPr>
              <a:t>COLOQUE A IMAGEM</a:t>
            </a:r>
            <a:endParaRPr b="1" dirty="0">
              <a:solidFill>
                <a:schemeClr val="dk1"/>
              </a:solidFill>
              <a:latin typeface="+mj-lt"/>
              <a:ea typeface="Courier"/>
              <a:cs typeface="Courier"/>
              <a:sym typeface="Courier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chemeClr val="dk1"/>
                </a:solidFill>
                <a:latin typeface="+mj-lt"/>
                <a:ea typeface="Courier"/>
                <a:cs typeface="Courier"/>
                <a:sym typeface="Courier"/>
              </a:rPr>
              <a:t>DA REFERÊNCIA</a:t>
            </a:r>
            <a:endParaRPr b="1" dirty="0">
              <a:solidFill>
                <a:schemeClr val="dk1"/>
              </a:solidFill>
              <a:latin typeface="+mj-lt"/>
              <a:ea typeface="Courier"/>
              <a:cs typeface="Courier"/>
              <a:sym typeface="Courier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chemeClr val="dk1"/>
                </a:solidFill>
                <a:latin typeface="+mj-lt"/>
                <a:ea typeface="Courier"/>
                <a:cs typeface="Courier"/>
                <a:sym typeface="Courier"/>
              </a:rPr>
              <a:t>AQUI</a:t>
            </a:r>
            <a:endParaRPr b="1" dirty="0">
              <a:solidFill>
                <a:schemeClr val="dk1"/>
              </a:solidFill>
              <a:latin typeface="+mj-lt"/>
              <a:ea typeface="Courier"/>
              <a:cs typeface="Courier"/>
              <a:sym typeface="Courier"/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6206000" y="3043400"/>
            <a:ext cx="2641800" cy="4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highlight>
                  <a:srgbClr val="FFFF00"/>
                </a:highlight>
                <a:latin typeface="+mj-lt"/>
                <a:ea typeface="Courier New"/>
                <a:cs typeface="Courier New"/>
                <a:sym typeface="Courier New"/>
              </a:rPr>
              <a:t>Descrever de forma sucinta a razão da escolha</a:t>
            </a:r>
            <a:endParaRPr>
              <a:latin typeface="+mj-lt"/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6143900" y="1050575"/>
            <a:ext cx="2766000" cy="19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chemeClr val="dk1"/>
                </a:solidFill>
                <a:latin typeface="+mj-lt"/>
                <a:ea typeface="Courier"/>
                <a:cs typeface="Courier"/>
                <a:sym typeface="Courier"/>
              </a:rPr>
              <a:t>COLOQUE A IMAGEM</a:t>
            </a:r>
            <a:endParaRPr b="1">
              <a:solidFill>
                <a:schemeClr val="dk1"/>
              </a:solidFill>
              <a:latin typeface="+mj-lt"/>
              <a:ea typeface="Courier"/>
              <a:cs typeface="Courier"/>
              <a:sym typeface="Courier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chemeClr val="dk1"/>
                </a:solidFill>
                <a:latin typeface="+mj-lt"/>
                <a:ea typeface="Courier"/>
                <a:cs typeface="Courier"/>
                <a:sym typeface="Courier"/>
              </a:rPr>
              <a:t>DA REFERÊNCIA</a:t>
            </a:r>
            <a:endParaRPr b="1">
              <a:solidFill>
                <a:schemeClr val="dk1"/>
              </a:solidFill>
              <a:latin typeface="+mj-lt"/>
              <a:ea typeface="Courier"/>
              <a:cs typeface="Courier"/>
              <a:sym typeface="Courier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chemeClr val="dk1"/>
                </a:solidFill>
                <a:latin typeface="+mj-lt"/>
                <a:ea typeface="Courier"/>
                <a:cs typeface="Courier"/>
                <a:sym typeface="Courier"/>
              </a:rPr>
              <a:t>AQUI</a:t>
            </a:r>
            <a:endParaRPr b="1">
              <a:solidFill>
                <a:schemeClr val="dk1"/>
              </a:solidFill>
              <a:latin typeface="+mj-lt"/>
              <a:ea typeface="Courier"/>
              <a:cs typeface="Courier"/>
              <a:sym typeface="Courier"/>
            </a:endParaRPr>
          </a:p>
        </p:txBody>
      </p:sp>
      <p:sp>
        <p:nvSpPr>
          <p:cNvPr id="76" name="Google Shape;76;p14"/>
          <p:cNvSpPr txBox="1"/>
          <p:nvPr/>
        </p:nvSpPr>
        <p:spPr>
          <a:xfrm>
            <a:off x="6206000" y="5671688"/>
            <a:ext cx="2641800" cy="4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highlight>
                  <a:srgbClr val="FFFF00"/>
                </a:highlight>
                <a:latin typeface="+mj-lt"/>
                <a:ea typeface="Courier New"/>
                <a:cs typeface="Courier New"/>
                <a:sym typeface="Courier New"/>
              </a:rPr>
              <a:t>Descrever de forma sucinta a razão da escolha</a:t>
            </a:r>
            <a:endParaRPr>
              <a:latin typeface="+mj-lt"/>
            </a:endParaRPr>
          </a:p>
        </p:txBody>
      </p:sp>
      <p:sp>
        <p:nvSpPr>
          <p:cNvPr id="77" name="Google Shape;77;p14"/>
          <p:cNvSpPr txBox="1"/>
          <p:nvPr/>
        </p:nvSpPr>
        <p:spPr>
          <a:xfrm>
            <a:off x="6143900" y="3678863"/>
            <a:ext cx="2766000" cy="19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chemeClr val="dk1"/>
                </a:solidFill>
                <a:latin typeface="+mj-lt"/>
                <a:ea typeface="Courier"/>
                <a:cs typeface="Courier"/>
                <a:sym typeface="Courier"/>
              </a:rPr>
              <a:t>COLOQUE A IMAGEM</a:t>
            </a:r>
            <a:endParaRPr b="1">
              <a:solidFill>
                <a:schemeClr val="dk1"/>
              </a:solidFill>
              <a:latin typeface="+mj-lt"/>
              <a:ea typeface="Courier"/>
              <a:cs typeface="Courier"/>
              <a:sym typeface="Courier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chemeClr val="dk1"/>
                </a:solidFill>
                <a:latin typeface="+mj-lt"/>
                <a:ea typeface="Courier"/>
                <a:cs typeface="Courier"/>
                <a:sym typeface="Courier"/>
              </a:rPr>
              <a:t>DA REFERÊNCIA</a:t>
            </a:r>
            <a:endParaRPr b="1">
              <a:solidFill>
                <a:schemeClr val="dk1"/>
              </a:solidFill>
              <a:latin typeface="+mj-lt"/>
              <a:ea typeface="Courier"/>
              <a:cs typeface="Courier"/>
              <a:sym typeface="Courier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chemeClr val="dk1"/>
                </a:solidFill>
                <a:latin typeface="+mj-lt"/>
                <a:ea typeface="Courier"/>
                <a:cs typeface="Courier"/>
                <a:sym typeface="Courier"/>
              </a:rPr>
              <a:t>AQUI</a:t>
            </a:r>
            <a:endParaRPr b="1">
              <a:solidFill>
                <a:schemeClr val="dk1"/>
              </a:solidFill>
              <a:latin typeface="+mj-lt"/>
              <a:ea typeface="Courier"/>
              <a:cs typeface="Courier"/>
              <a:sym typeface="Courier"/>
            </a:endParaRPr>
          </a:p>
        </p:txBody>
      </p:sp>
      <p:sp>
        <p:nvSpPr>
          <p:cNvPr id="78" name="Google Shape;78;p14"/>
          <p:cNvSpPr txBox="1"/>
          <p:nvPr/>
        </p:nvSpPr>
        <p:spPr>
          <a:xfrm>
            <a:off x="3237000" y="5671688"/>
            <a:ext cx="2641800" cy="4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highlight>
                  <a:srgbClr val="FFFF00"/>
                </a:highlight>
                <a:latin typeface="+mj-lt"/>
                <a:ea typeface="Courier New"/>
                <a:cs typeface="Courier New"/>
                <a:sym typeface="Courier New"/>
              </a:rPr>
              <a:t>Descrever de forma sucinta a razão da escolha</a:t>
            </a:r>
            <a:endParaRPr>
              <a:latin typeface="+mj-lt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3174900" y="3678863"/>
            <a:ext cx="2766000" cy="19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chemeClr val="dk1"/>
                </a:solidFill>
                <a:latin typeface="+mj-lt"/>
                <a:ea typeface="Courier"/>
                <a:cs typeface="Courier"/>
                <a:sym typeface="Courier"/>
              </a:rPr>
              <a:t>COLOQUE A IMAGEM</a:t>
            </a:r>
            <a:endParaRPr b="1">
              <a:solidFill>
                <a:schemeClr val="dk1"/>
              </a:solidFill>
              <a:latin typeface="+mj-lt"/>
              <a:ea typeface="Courier"/>
              <a:cs typeface="Courier"/>
              <a:sym typeface="Courier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chemeClr val="dk1"/>
                </a:solidFill>
                <a:latin typeface="+mj-lt"/>
                <a:ea typeface="Courier"/>
                <a:cs typeface="Courier"/>
                <a:sym typeface="Courier"/>
              </a:rPr>
              <a:t>DA REFERÊNCIA</a:t>
            </a:r>
            <a:endParaRPr b="1">
              <a:solidFill>
                <a:schemeClr val="dk1"/>
              </a:solidFill>
              <a:latin typeface="+mj-lt"/>
              <a:ea typeface="Courier"/>
              <a:cs typeface="Courier"/>
              <a:sym typeface="Courier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chemeClr val="dk1"/>
                </a:solidFill>
                <a:latin typeface="+mj-lt"/>
                <a:ea typeface="Courier"/>
                <a:cs typeface="Courier"/>
                <a:sym typeface="Courier"/>
              </a:rPr>
              <a:t>AQUI</a:t>
            </a:r>
            <a:endParaRPr b="1">
              <a:solidFill>
                <a:schemeClr val="dk1"/>
              </a:solidFill>
              <a:latin typeface="+mj-lt"/>
              <a:ea typeface="Courier"/>
              <a:cs typeface="Courier"/>
              <a:sym typeface="Courier"/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268000" y="5671688"/>
            <a:ext cx="2641800" cy="4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highlight>
                  <a:srgbClr val="FFFF00"/>
                </a:highlight>
                <a:latin typeface="+mj-lt"/>
                <a:ea typeface="Courier New"/>
                <a:cs typeface="Courier New"/>
                <a:sym typeface="Courier New"/>
              </a:rPr>
              <a:t>Descrever de forma sucinta a razão da escolha</a:t>
            </a:r>
            <a:endParaRPr>
              <a:latin typeface="+mj-lt"/>
            </a:endParaRPr>
          </a:p>
        </p:txBody>
      </p:sp>
      <p:sp>
        <p:nvSpPr>
          <p:cNvPr id="81" name="Google Shape;81;p14"/>
          <p:cNvSpPr txBox="1"/>
          <p:nvPr/>
        </p:nvSpPr>
        <p:spPr>
          <a:xfrm>
            <a:off x="205900" y="3678863"/>
            <a:ext cx="2766000" cy="19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chemeClr val="dk1"/>
                </a:solidFill>
                <a:latin typeface="+mj-lt"/>
                <a:ea typeface="Courier"/>
                <a:cs typeface="Courier"/>
                <a:sym typeface="Courier"/>
              </a:rPr>
              <a:t>COLOQUE A IMAGEM</a:t>
            </a:r>
            <a:endParaRPr b="1">
              <a:solidFill>
                <a:schemeClr val="dk1"/>
              </a:solidFill>
              <a:latin typeface="+mj-lt"/>
              <a:ea typeface="Courier"/>
              <a:cs typeface="Courier"/>
              <a:sym typeface="Courier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chemeClr val="dk1"/>
                </a:solidFill>
                <a:latin typeface="+mj-lt"/>
                <a:ea typeface="Courier"/>
                <a:cs typeface="Courier"/>
                <a:sym typeface="Courier"/>
              </a:rPr>
              <a:t>DA REFERÊNCIA</a:t>
            </a:r>
            <a:endParaRPr b="1">
              <a:solidFill>
                <a:schemeClr val="dk1"/>
              </a:solidFill>
              <a:latin typeface="+mj-lt"/>
              <a:ea typeface="Courier"/>
              <a:cs typeface="Courier"/>
              <a:sym typeface="Courier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chemeClr val="dk1"/>
                </a:solidFill>
                <a:latin typeface="+mj-lt"/>
                <a:ea typeface="Courier"/>
                <a:cs typeface="Courier"/>
                <a:sym typeface="Courier"/>
              </a:rPr>
              <a:t>AQUI</a:t>
            </a:r>
            <a:endParaRPr b="1">
              <a:solidFill>
                <a:schemeClr val="dk1"/>
              </a:solidFill>
              <a:latin typeface="+mj-lt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248</Words>
  <Application>Microsoft Macintosh PowerPoint</Application>
  <PresentationFormat>Apresentação na tela (4:3)</PresentationFormat>
  <Paragraphs>47</Paragraphs>
  <Slides>2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4" baseType="lpstr">
      <vt:lpstr>Arial</vt:lpstr>
      <vt:lpstr>Simple Light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Artur Martins Mol</cp:lastModifiedBy>
  <cp:revision>1</cp:revision>
  <dcterms:modified xsi:type="dcterms:W3CDTF">2020-12-07T16:37:45Z</dcterms:modified>
</cp:coreProperties>
</file>