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14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42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91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0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07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0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37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0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46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9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4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45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5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385CBA-DC12-4EEB-9D84-707B237BF471}" type="datetimeFigureOut">
              <a:rPr lang="pt-BR" smtClean="0"/>
              <a:t>14/10/2021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5CEFB-9FE9-41C8-85A6-DAA3572E09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30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354F-B63F-4C02-BE98-C48CC4C5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46100"/>
            <a:ext cx="8825658" cy="3403600"/>
          </a:xfrm>
        </p:spPr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Desenvolvimento Para Dispositivos Móveis</a:t>
            </a:r>
            <a:b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4D6438-5C8A-4A67-B49A-337D7C147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34520"/>
          </a:xfrm>
        </p:spPr>
        <p:txBody>
          <a:bodyPr/>
          <a:lstStyle/>
          <a:p>
            <a:r>
              <a:rPr lang="pt-BR" dirty="0"/>
              <a:t>Participantes:</a:t>
            </a:r>
          </a:p>
          <a:p>
            <a:r>
              <a:rPr lang="pt-BR" dirty="0"/>
              <a:t>Matheus Nunes de Almeida</a:t>
            </a:r>
          </a:p>
          <a:p>
            <a:r>
              <a:rPr lang="pt-BR" dirty="0"/>
              <a:t>Antônio Rodrigo Dória Gonçalves Lima</a:t>
            </a:r>
          </a:p>
        </p:txBody>
      </p:sp>
    </p:spTree>
    <p:extLst>
      <p:ext uri="{BB962C8B-B14F-4D97-AF65-F5344CB8AC3E}">
        <p14:creationId xmlns:p14="http://schemas.microsoft.com/office/powerpoint/2010/main" val="249373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2B370-027C-4746-9D0D-4784D45C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1519E-51DA-4962-8A72-A9AD8F14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80" y="1732285"/>
            <a:ext cx="7601904" cy="4195481"/>
          </a:xfrm>
        </p:spPr>
        <p:txBody>
          <a:bodyPr/>
          <a:lstStyle/>
          <a:p>
            <a:r>
              <a:rPr lang="pt-BR" dirty="0" err="1"/>
              <a:t>AutoShop</a:t>
            </a:r>
            <a:r>
              <a:rPr lang="pt-BR" dirty="0"/>
              <a:t>: Aplicação para auxiliar concessionárias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4806BD-47D6-4DC0-B341-2EEFEF4B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44" y="1810705"/>
            <a:ext cx="2858980" cy="4594577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D27047F-B0DE-46F6-9412-7566D827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48" y="2804344"/>
            <a:ext cx="4999153" cy="34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8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ABD6-F784-4CEB-884B-96204E30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pPr algn="ctr"/>
            <a:r>
              <a:rPr lang="pt-BR" dirty="0"/>
              <a:t>Tecnologias</a:t>
            </a:r>
          </a:p>
        </p:txBody>
      </p:sp>
      <p:pic>
        <p:nvPicPr>
          <p:cNvPr id="1032" name="Picture 8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89A40CF9-6FBB-41E0-ACC4-4310F0671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16" y="1552576"/>
            <a:ext cx="4450596" cy="222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al a diferença entre C# e .NET? - Quora">
            <a:extLst>
              <a:ext uri="{FF2B5EF4-FFF2-40B4-BE49-F238E27FC236}">
                <a16:creationId xmlns:a16="http://schemas.microsoft.com/office/drawing/2014/main" id="{AF833186-7E06-424C-BE29-F0F2C9E4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15" y="4316762"/>
            <a:ext cx="3810001" cy="21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 navegación en Flutter - AndyGeek">
            <a:extLst>
              <a:ext uri="{FF2B5EF4-FFF2-40B4-BE49-F238E27FC236}">
                <a16:creationId xmlns:a16="http://schemas.microsoft.com/office/drawing/2014/main" id="{C910159C-DF4F-4190-B183-B13C41E3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488" y="3285639"/>
            <a:ext cx="3285766" cy="32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1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F83CDB-F047-4EFB-B67E-6C99C264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6" y="187310"/>
            <a:ext cx="10011905" cy="988347"/>
          </a:xfrm>
        </p:spPr>
        <p:txBody>
          <a:bodyPr/>
          <a:lstStyle/>
          <a:p>
            <a:pPr algn="ctr"/>
            <a:r>
              <a:rPr lang="pt-BR" dirty="0"/>
              <a:t>Implantação</a:t>
            </a:r>
          </a:p>
        </p:txBody>
      </p:sp>
      <p:pic>
        <p:nvPicPr>
          <p:cNvPr id="2052" name="Picture 4" descr="O que é o Heroku? | Low-code backend to build modern apps">
            <a:extLst>
              <a:ext uri="{FF2B5EF4-FFF2-40B4-BE49-F238E27FC236}">
                <a16:creationId xmlns:a16="http://schemas.microsoft.com/office/drawing/2014/main" id="{8DC83CC2-DE25-4033-A7C4-B89DC7496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50" y="2390945"/>
            <a:ext cx="6941803" cy="29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Docker? | Mundo Docker">
            <a:extLst>
              <a:ext uri="{FF2B5EF4-FFF2-40B4-BE49-F238E27FC236}">
                <a16:creationId xmlns:a16="http://schemas.microsoft.com/office/drawing/2014/main" id="{C9F70F28-0C16-4BFA-8505-7B4F0916E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7" y="2390945"/>
            <a:ext cx="32004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43A4C-592B-4CAB-B191-D2910CF7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Arquiteturas</a:t>
            </a:r>
          </a:p>
        </p:txBody>
      </p:sp>
      <p:pic>
        <p:nvPicPr>
          <p:cNvPr id="3074" name="Picture 2" descr="bloc | Dart Package">
            <a:extLst>
              <a:ext uri="{FF2B5EF4-FFF2-40B4-BE49-F238E27FC236}">
                <a16:creationId xmlns:a16="http://schemas.microsoft.com/office/drawing/2014/main" id="{BD75A994-79E7-4FE2-96C6-AFBBECD1D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93" y="2951283"/>
            <a:ext cx="4570320" cy="20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main-Driven Design: Tackling Complexity in the Heart of Software (English  Edition) eBook : Eric, Evans: Amazon.com.br: Livros">
            <a:extLst>
              <a:ext uri="{FF2B5EF4-FFF2-40B4-BE49-F238E27FC236}">
                <a16:creationId xmlns:a16="http://schemas.microsoft.com/office/drawing/2014/main" id="{AE5DFE4F-77FE-4064-8DCA-2DEB4F9AB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3" y="1596768"/>
            <a:ext cx="36004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2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21FDD-EB04-408E-9D7B-AB68C54E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0446"/>
          </a:xfrm>
        </p:spPr>
        <p:txBody>
          <a:bodyPr/>
          <a:lstStyle/>
          <a:p>
            <a:pPr algn="ctr"/>
            <a:r>
              <a:rPr lang="pt-BR" dirty="0"/>
              <a:t>Mãos na Massa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CB04C-8058-4EBC-BD6C-3B311E01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Hands On the Next-Gen Mobile Hiring App | Business Wire">
            <a:extLst>
              <a:ext uri="{FF2B5EF4-FFF2-40B4-BE49-F238E27FC236}">
                <a16:creationId xmlns:a16="http://schemas.microsoft.com/office/drawing/2014/main" id="{8C4EEF6B-FFAA-4ECD-AF78-418EF689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491314"/>
            <a:ext cx="9404723" cy="49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7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Google Sans</vt:lpstr>
      <vt:lpstr>Wingdings 3</vt:lpstr>
      <vt:lpstr>Íon</vt:lpstr>
      <vt:lpstr>Desenvolvimento Para Dispositivos Móveis </vt:lpstr>
      <vt:lpstr>Projeto</vt:lpstr>
      <vt:lpstr>Tecnologias</vt:lpstr>
      <vt:lpstr>Implantação</vt:lpstr>
      <vt:lpstr>Arquiteturas</vt:lpstr>
      <vt:lpstr>Mãos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Dispositivos Móveis </dc:title>
  <dc:creator>Matheus Almeida</dc:creator>
  <cp:lastModifiedBy>Matheus Almeida</cp:lastModifiedBy>
  <cp:revision>3</cp:revision>
  <dcterms:created xsi:type="dcterms:W3CDTF">2021-10-14T22:14:51Z</dcterms:created>
  <dcterms:modified xsi:type="dcterms:W3CDTF">2021-10-14T23:25:32Z</dcterms:modified>
</cp:coreProperties>
</file>