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A4"/>
    <a:srgbClr val="292C34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0967C-84AE-475C-AD7E-62C9727C3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573510-1D32-4A06-BADA-AA24A07B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4137ED-B7A5-46D9-99E9-17EFE4DA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74D5-E97D-4E4F-91A1-05AA444FD96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2AC0C3-6583-4FCC-B480-76D423C2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25064A-0933-471D-8833-32A1E211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EAD9-C59C-408A-940E-956F83551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0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A0FA0-F810-4C22-A698-2CAEFD4C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BF17F2-37A3-47B4-B119-E7F1A54AC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567C6-FB38-4DA8-99D9-64F27EFD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74D5-E97D-4E4F-91A1-05AA444FD96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7CA3E3-0129-4D81-B87C-57CCFA7B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6547FB-E055-43F0-BE25-2011F51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EAD9-C59C-408A-940E-956F83551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21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DADFE7-3604-4426-9C91-68473551E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F9609B-56E7-4705-8444-93BB93288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03022-6E3B-4F29-8BBD-D9F0B04D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74D5-E97D-4E4F-91A1-05AA444FD96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AB4B48-DA8F-4081-8A54-40AECC9B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E1BD0-7A9B-4147-B3BA-C33F1A05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EAD9-C59C-408A-940E-956F83551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1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6F0BB-CDB9-432D-BA49-E35BC5AF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86BC11-EC70-469A-946D-3E118A86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CEF0BE-E5FF-4B86-B245-74AF7EF5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74D5-E97D-4E4F-91A1-05AA444FD96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4D50F-B0BA-4221-9BBC-680CE622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3AFD1D-2FC4-4978-A54E-8DDFD9A0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EAD9-C59C-408A-940E-956F83551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87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C5BAF-0A9F-4414-8737-4A7CAD8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6BE098-A67E-43DD-B368-2F489E88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88904-610A-462D-B813-0B44F92F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74D5-E97D-4E4F-91A1-05AA444FD96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CE91C3-91CC-4BC9-A871-7A3C58D3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A33CD8-A3A1-42FD-B93A-A09B244F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EAD9-C59C-408A-940E-956F83551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85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2C030-BABC-4FA6-945E-C678033E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52317C-7FC6-4DCB-80EA-8CF0E6CA0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A838D4-805F-47B4-911E-EF68393A1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FF2511-D8E5-4D8F-B428-68D39A4F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74D5-E97D-4E4F-91A1-05AA444FD96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E39F71-73EE-43A6-B42C-67B14678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82212B-4B63-4299-95B6-B8E5A9CF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EAD9-C59C-408A-940E-956F83551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2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FDE0-B388-4813-8C93-2E63E65C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58CC1D-78A5-4381-8DA3-EB03AE4FF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FA9D36-D375-4A02-8A33-12EDFA88B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EB2E55-8468-4E5E-BD0D-557F53D84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281C3B-B303-462E-80F3-3AE9C4F77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EAED3B-1145-4775-934F-C12139BA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74D5-E97D-4E4F-91A1-05AA444FD96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BD8976-5502-4802-96B1-6BDD3EBA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FB92D8-8467-418B-8242-D82FAD28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EAD9-C59C-408A-940E-956F83551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00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51725-262A-4F0E-A306-9627B9C6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FF6B2-CEB3-43EE-8FC1-038909B3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74D5-E97D-4E4F-91A1-05AA444FD96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4AD4C9-4F5B-4C47-BF2A-DDA5B151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0E87EB-A451-4D89-8736-04F840DF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EAD9-C59C-408A-940E-956F83551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63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61FF1B-0B85-466F-8EAB-8E598D9E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74D5-E97D-4E4F-91A1-05AA444FD96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7CA2CA-EAA8-4C79-B7E0-FA72E15D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F978AF-21A0-48E4-921B-67151B8C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EAD9-C59C-408A-940E-956F83551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78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F86E2-7DAE-4C7E-9529-D3FF3E36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F3B50-4715-4000-A829-6AD3B4C65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F530D2-9FFB-4CF6-819C-27E38B59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88C558-77B7-4A46-97FD-72A04C98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74D5-E97D-4E4F-91A1-05AA444FD96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FAF5E0-4553-443D-8AB9-33E3315A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78E472-029D-4F65-80DF-D9372DDA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EAD9-C59C-408A-940E-956F83551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63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9AD65-0F60-4F47-823E-AAEBC554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AFD038-021B-4DAC-81EE-E9BC5629C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B1188D-AC66-4C11-86CA-D53E11F4A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106FD9-21EE-4F90-BDF2-63CEFAEB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74D5-E97D-4E4F-91A1-05AA444FD96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C5E8C-0C8C-4101-B212-D1E0E59A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BD2B17-B7B8-407A-BFF4-72DF86A6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EAD9-C59C-408A-940E-956F83551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0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336DF1-C15B-4959-A291-98169803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834057-CEEE-4EF3-88D7-B5B11809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90B100-4837-422C-9E25-202EC6694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74D5-E97D-4E4F-91A1-05AA444FD96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BF588-685C-4E09-B3A4-552E57B7A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EC4E8A-4109-406F-9F0F-3300B9DDA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EAD9-C59C-408A-940E-956F83551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08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E7540BE-BFE7-445D-9EF6-66CD03D5EE25}"/>
              </a:ext>
            </a:extLst>
          </p:cNvPr>
          <p:cNvSpPr/>
          <p:nvPr/>
        </p:nvSpPr>
        <p:spPr>
          <a:xfrm>
            <a:off x="277183" y="258042"/>
            <a:ext cx="11637633" cy="6341915"/>
          </a:xfrm>
          <a:prstGeom prst="rect">
            <a:avLst/>
          </a:prstGeom>
          <a:noFill/>
          <a:ln w="38100">
            <a:solidFill>
              <a:srgbClr val="292C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26C2D7-5A53-40AF-A9B2-B0C9768FBCC8}"/>
              </a:ext>
            </a:extLst>
          </p:cNvPr>
          <p:cNvSpPr/>
          <p:nvPr/>
        </p:nvSpPr>
        <p:spPr>
          <a:xfrm>
            <a:off x="317887" y="299920"/>
            <a:ext cx="11557360" cy="6260767"/>
          </a:xfrm>
          <a:prstGeom prst="rect">
            <a:avLst/>
          </a:prstGeom>
          <a:noFill/>
          <a:ln w="25400">
            <a:solidFill>
              <a:srgbClr val="8892A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9AC7BB-8174-4EFD-97AB-B064A7877211}"/>
              </a:ext>
            </a:extLst>
          </p:cNvPr>
          <p:cNvSpPr txBox="1"/>
          <p:nvPr/>
        </p:nvSpPr>
        <p:spPr>
          <a:xfrm>
            <a:off x="4268814" y="2721114"/>
            <a:ext cx="3116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solidFill>
                  <a:srgbClr val="8892A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CS:GOPedia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372A964-E0BD-47BB-B685-3AB712B74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07" y="2846456"/>
            <a:ext cx="457200" cy="4572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B5A872-81F0-4A79-8BE0-B2AA94998843}"/>
              </a:ext>
            </a:extLst>
          </p:cNvPr>
          <p:cNvSpPr txBox="1"/>
          <p:nvPr/>
        </p:nvSpPr>
        <p:spPr>
          <a:xfrm>
            <a:off x="4460850" y="3294747"/>
            <a:ext cx="3270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892A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Sua Tracker &amp; Wiki no mesmo lugar</a:t>
            </a:r>
          </a:p>
        </p:txBody>
      </p:sp>
    </p:spTree>
    <p:extLst>
      <p:ext uri="{BB962C8B-B14F-4D97-AF65-F5344CB8AC3E}">
        <p14:creationId xmlns:p14="http://schemas.microsoft.com/office/powerpoint/2010/main" val="411313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E7540BE-BFE7-445D-9EF6-66CD03D5EE25}"/>
              </a:ext>
            </a:extLst>
          </p:cNvPr>
          <p:cNvSpPr/>
          <p:nvPr/>
        </p:nvSpPr>
        <p:spPr>
          <a:xfrm>
            <a:off x="277183" y="258042"/>
            <a:ext cx="11637633" cy="6341915"/>
          </a:xfrm>
          <a:prstGeom prst="rect">
            <a:avLst/>
          </a:prstGeom>
          <a:noFill/>
          <a:ln w="38100">
            <a:solidFill>
              <a:srgbClr val="292C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26C2D7-5A53-40AF-A9B2-B0C9768FBCC8}"/>
              </a:ext>
            </a:extLst>
          </p:cNvPr>
          <p:cNvSpPr/>
          <p:nvPr/>
        </p:nvSpPr>
        <p:spPr>
          <a:xfrm>
            <a:off x="317887" y="299920"/>
            <a:ext cx="11557360" cy="6260767"/>
          </a:xfrm>
          <a:prstGeom prst="rect">
            <a:avLst/>
          </a:prstGeom>
          <a:noFill/>
          <a:ln w="25400">
            <a:solidFill>
              <a:srgbClr val="8892A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DBBCA4-ED2A-461F-BD55-BF476DB6EA1A}"/>
              </a:ext>
            </a:extLst>
          </p:cNvPr>
          <p:cNvSpPr txBox="1"/>
          <p:nvPr/>
        </p:nvSpPr>
        <p:spPr>
          <a:xfrm>
            <a:off x="316753" y="297313"/>
            <a:ext cx="115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8892A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HLD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5C52C58-5060-47E5-8447-182F45758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79" y="2570202"/>
            <a:ext cx="1717589" cy="171758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434563A-863E-4884-8E17-1E9A8DCF6365}"/>
              </a:ext>
            </a:extLst>
          </p:cNvPr>
          <p:cNvSpPr txBox="1"/>
          <p:nvPr/>
        </p:nvSpPr>
        <p:spPr>
          <a:xfrm>
            <a:off x="3823931" y="2293203"/>
            <a:ext cx="2965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8892A4"/>
                </a:solidFill>
              </a:rPr>
              <a:t>Usuário se cadastra no site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A3EEFE6-567B-4786-A867-2BBE16211483}"/>
              </a:ext>
            </a:extLst>
          </p:cNvPr>
          <p:cNvCxnSpPr/>
          <p:nvPr/>
        </p:nvCxnSpPr>
        <p:spPr>
          <a:xfrm>
            <a:off x="5758241" y="3422822"/>
            <a:ext cx="5107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2CF98379-B771-4AD5-89FD-092D59651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57" y="2617573"/>
            <a:ext cx="1610497" cy="161049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4E2355-4980-4FE1-AC02-B1BEA1F380B8}"/>
              </a:ext>
            </a:extLst>
          </p:cNvPr>
          <p:cNvSpPr txBox="1"/>
          <p:nvPr/>
        </p:nvSpPr>
        <p:spPr>
          <a:xfrm>
            <a:off x="5820120" y="2293200"/>
            <a:ext cx="2965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8892A4"/>
                </a:solidFill>
              </a:rPr>
              <a:t>Acessa suas respectivas estatísticas do jogo 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33D4107-5676-4D58-9564-7A1F663EA95B}"/>
              </a:ext>
            </a:extLst>
          </p:cNvPr>
          <p:cNvCxnSpPr/>
          <p:nvPr/>
        </p:nvCxnSpPr>
        <p:spPr>
          <a:xfrm>
            <a:off x="8180164" y="3455772"/>
            <a:ext cx="5107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1FDB6D6A-E6A8-4A68-B3BF-9D4CF4E93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71" y="2442550"/>
            <a:ext cx="2165516" cy="216551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CB82901-71CA-46AA-986C-D55B455DC6DE}"/>
              </a:ext>
            </a:extLst>
          </p:cNvPr>
          <p:cNvSpPr txBox="1"/>
          <p:nvPr/>
        </p:nvSpPr>
        <p:spPr>
          <a:xfrm>
            <a:off x="8765405" y="2293203"/>
            <a:ext cx="2965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8892A4"/>
                </a:solidFill>
              </a:rPr>
              <a:t>Formará dashboards das estatísticas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9612B43-4A18-47E3-B35F-1ABB231DC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99" y="2250988"/>
            <a:ext cx="2409568" cy="240956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2AD1BE-BFFF-483E-B94C-5EAB1FE1EB7F}"/>
              </a:ext>
            </a:extLst>
          </p:cNvPr>
          <p:cNvSpPr txBox="1"/>
          <p:nvPr/>
        </p:nvSpPr>
        <p:spPr>
          <a:xfrm>
            <a:off x="652849" y="2211718"/>
            <a:ext cx="2965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8892A4"/>
                </a:solidFill>
              </a:rPr>
              <a:t>Usuário pode ter acesso a todas as informações do jogo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A59CD7C-2477-489C-9A7D-7D70A76D3317}"/>
              </a:ext>
            </a:extLst>
          </p:cNvPr>
          <p:cNvCxnSpPr/>
          <p:nvPr/>
        </p:nvCxnSpPr>
        <p:spPr>
          <a:xfrm>
            <a:off x="3216875" y="3422821"/>
            <a:ext cx="5107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7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E7540BE-BFE7-445D-9EF6-66CD03D5EE25}"/>
              </a:ext>
            </a:extLst>
          </p:cNvPr>
          <p:cNvSpPr/>
          <p:nvPr/>
        </p:nvSpPr>
        <p:spPr>
          <a:xfrm>
            <a:off x="277183" y="258042"/>
            <a:ext cx="11637633" cy="6341915"/>
          </a:xfrm>
          <a:prstGeom prst="rect">
            <a:avLst/>
          </a:prstGeom>
          <a:noFill/>
          <a:ln w="38100">
            <a:solidFill>
              <a:srgbClr val="292C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26C2D7-5A53-40AF-A9B2-B0C9768FBCC8}"/>
              </a:ext>
            </a:extLst>
          </p:cNvPr>
          <p:cNvSpPr/>
          <p:nvPr/>
        </p:nvSpPr>
        <p:spPr>
          <a:xfrm>
            <a:off x="317887" y="299920"/>
            <a:ext cx="11557360" cy="6260767"/>
          </a:xfrm>
          <a:prstGeom prst="rect">
            <a:avLst/>
          </a:prstGeom>
          <a:noFill/>
          <a:ln w="25400">
            <a:solidFill>
              <a:srgbClr val="8892A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FFADED-D8EE-4344-B4B3-9C905136CC4F}"/>
              </a:ext>
            </a:extLst>
          </p:cNvPr>
          <p:cNvSpPr txBox="1"/>
          <p:nvPr/>
        </p:nvSpPr>
        <p:spPr>
          <a:xfrm>
            <a:off x="316753" y="297313"/>
            <a:ext cx="1021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8892A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LLD</a:t>
            </a:r>
          </a:p>
        </p:txBody>
      </p:sp>
      <p:pic>
        <p:nvPicPr>
          <p:cNvPr id="8" name="Gráfico 8" descr="Servidor">
            <a:extLst>
              <a:ext uri="{FF2B5EF4-FFF2-40B4-BE49-F238E27FC236}">
                <a16:creationId xmlns:a16="http://schemas.microsoft.com/office/drawing/2014/main" id="{A33A725A-DDEA-4336-B161-CF9C2E0F8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0999" y="658409"/>
            <a:ext cx="652806" cy="652806"/>
          </a:xfrm>
          <a:prstGeom prst="rect">
            <a:avLst/>
          </a:prstGeom>
        </p:spPr>
      </p:pic>
      <p:pic>
        <p:nvPicPr>
          <p:cNvPr id="9" name="Picture 6" descr="Node.js – Wikipédia, a enciclopédia livre">
            <a:extLst>
              <a:ext uri="{FF2B5EF4-FFF2-40B4-BE49-F238E27FC236}">
                <a16:creationId xmlns:a16="http://schemas.microsoft.com/office/drawing/2014/main" id="{FF0C4978-590F-4E2A-B1D9-961D73F4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66" y="2043252"/>
            <a:ext cx="871403" cy="42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D082ED9-5295-4D32-8504-DB4669C92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16" y="1831947"/>
            <a:ext cx="835824" cy="83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DEXTAK Núcleo Criativo - Sites, Sistemas e Aplicativos">
            <a:extLst>
              <a:ext uri="{FF2B5EF4-FFF2-40B4-BE49-F238E27FC236}">
                <a16:creationId xmlns:a16="http://schemas.microsoft.com/office/drawing/2014/main" id="{4490C2D5-1C0A-4271-9967-FC736221C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58" y="1287717"/>
            <a:ext cx="1247656" cy="56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áfico 5" descr="Nuvem">
            <a:extLst>
              <a:ext uri="{FF2B5EF4-FFF2-40B4-BE49-F238E27FC236}">
                <a16:creationId xmlns:a16="http://schemas.microsoft.com/office/drawing/2014/main" id="{FA6CBD01-4FA3-45C5-B773-8A5ADB6079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7469" y="491799"/>
            <a:ext cx="3186401" cy="287694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77EBBA4-B414-4AFC-B995-AB9E7F6D94C5}"/>
              </a:ext>
            </a:extLst>
          </p:cNvPr>
          <p:cNvSpPr/>
          <p:nvPr/>
        </p:nvSpPr>
        <p:spPr>
          <a:xfrm>
            <a:off x="418691" y="3560593"/>
            <a:ext cx="5884747" cy="2913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5" name="CaixaDeTexto 18">
            <a:extLst>
              <a:ext uri="{FF2B5EF4-FFF2-40B4-BE49-F238E27FC236}">
                <a16:creationId xmlns:a16="http://schemas.microsoft.com/office/drawing/2014/main" id="{B95C5B6C-41B7-4769-BD7C-D979B73FD5B5}"/>
              </a:ext>
            </a:extLst>
          </p:cNvPr>
          <p:cNvSpPr txBox="1"/>
          <p:nvPr/>
        </p:nvSpPr>
        <p:spPr>
          <a:xfrm>
            <a:off x="1282994" y="4135101"/>
            <a:ext cx="205953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i="0" dirty="0">
                <a:solidFill>
                  <a:srgbClr val="8892A4"/>
                </a:solidFill>
                <a:effectLst/>
                <a:latin typeface="Muli"/>
              </a:rPr>
              <a:t>Modem roteador </a:t>
            </a:r>
            <a:r>
              <a:rPr lang="pt-BR" sz="1200" b="1" dirty="0">
                <a:solidFill>
                  <a:srgbClr val="8892A4"/>
                </a:solidFill>
                <a:latin typeface="Muli"/>
              </a:rPr>
              <a:t>HGJ 310</a:t>
            </a:r>
            <a:r>
              <a:rPr lang="pt-BR" sz="1200" b="1" i="0" dirty="0">
                <a:solidFill>
                  <a:srgbClr val="8892A4"/>
                </a:solidFill>
                <a:effectLst/>
                <a:latin typeface="Muli"/>
              </a:rPr>
              <a:t> </a:t>
            </a:r>
          </a:p>
          <a:p>
            <a:pPr algn="ctr"/>
            <a:r>
              <a:rPr lang="pt-BR" sz="1400" b="1" i="0" dirty="0">
                <a:effectLst/>
                <a:latin typeface="Muli"/>
              </a:rPr>
              <a:t> </a:t>
            </a:r>
            <a:endParaRPr lang="pt-BR" sz="1400" b="1" dirty="0">
              <a:latin typeface="Muli"/>
            </a:endParaRPr>
          </a:p>
        </p:txBody>
      </p:sp>
      <p:pic>
        <p:nvPicPr>
          <p:cNvPr id="17" name="Picture 6" descr="Node.js – Wikipédia, a enciclopédia livre">
            <a:extLst>
              <a:ext uri="{FF2B5EF4-FFF2-40B4-BE49-F238E27FC236}">
                <a16:creationId xmlns:a16="http://schemas.microsoft.com/office/drawing/2014/main" id="{745D3424-5159-4EC2-B2BA-48A6C504A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44" y="5062164"/>
            <a:ext cx="853945" cy="52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DEXTAK Núcleo Criativo - Sites, Sistemas e Aplicativos">
            <a:extLst>
              <a:ext uri="{FF2B5EF4-FFF2-40B4-BE49-F238E27FC236}">
                <a16:creationId xmlns:a16="http://schemas.microsoft.com/office/drawing/2014/main" id="{C2F5CFE9-F071-4D1B-9027-4D19B938E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08" y="4993117"/>
            <a:ext cx="1194705" cy="61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498;p26">
            <a:extLst>
              <a:ext uri="{FF2B5EF4-FFF2-40B4-BE49-F238E27FC236}">
                <a16:creationId xmlns:a16="http://schemas.microsoft.com/office/drawing/2014/main" id="{CFB72578-05C7-4CC1-B68F-EA7424345D85}"/>
              </a:ext>
            </a:extLst>
          </p:cNvPr>
          <p:cNvSpPr txBox="1"/>
          <p:nvPr/>
        </p:nvSpPr>
        <p:spPr>
          <a:xfrm>
            <a:off x="2015866" y="5297008"/>
            <a:ext cx="2340684" cy="76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rgbClr val="8892A4"/>
                </a:solidFill>
                <a:latin typeface="Muli"/>
                <a:ea typeface="Muli"/>
                <a:cs typeface="Muli"/>
                <a:sym typeface="Muli"/>
              </a:rPr>
              <a:t>Computador Intel Core i7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rgbClr val="8892A4"/>
                </a:solidFill>
                <a:latin typeface="Muli"/>
                <a:ea typeface="Muli"/>
                <a:cs typeface="Muli"/>
                <a:sym typeface="Muli"/>
              </a:rPr>
              <a:t>Memória de 16GB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rgbClr val="8892A4"/>
                </a:solidFill>
                <a:latin typeface="Muli"/>
                <a:ea typeface="Muli"/>
                <a:cs typeface="Muli"/>
                <a:sym typeface="Muli"/>
              </a:rPr>
              <a:t>Disco rígido de 120GB SSD e 1TB HD</a:t>
            </a:r>
            <a:endParaRPr sz="1100" b="1" dirty="0">
              <a:solidFill>
                <a:srgbClr val="8892A4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" name="Picture 18" descr="Html5 Js Css3 Logo Png">
            <a:extLst>
              <a:ext uri="{FF2B5EF4-FFF2-40B4-BE49-F238E27FC236}">
                <a16:creationId xmlns:a16="http://schemas.microsoft.com/office/drawing/2014/main" id="{21E724D2-4A4B-4D99-BCE7-BA71D4D5D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16" y="5661487"/>
            <a:ext cx="1570224" cy="59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498;p26">
            <a:extLst>
              <a:ext uri="{FF2B5EF4-FFF2-40B4-BE49-F238E27FC236}">
                <a16:creationId xmlns:a16="http://schemas.microsoft.com/office/drawing/2014/main" id="{65F8700D-64F2-4BF3-9E74-9B38A4A24C95}"/>
              </a:ext>
            </a:extLst>
          </p:cNvPr>
          <p:cNvSpPr txBox="1"/>
          <p:nvPr/>
        </p:nvSpPr>
        <p:spPr>
          <a:xfrm>
            <a:off x="3356097" y="4010286"/>
            <a:ext cx="364683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rgbClr val="8892A4"/>
                </a:solidFill>
                <a:latin typeface="Muli"/>
                <a:ea typeface="Muli"/>
                <a:cs typeface="Muli"/>
                <a:sym typeface="Muli"/>
              </a:rPr>
              <a:t>Internet de 250MB </a:t>
            </a:r>
            <a:endParaRPr sz="1200" b="1" dirty="0">
              <a:solidFill>
                <a:srgbClr val="8892A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" name="Google Shape;498;p26">
            <a:extLst>
              <a:ext uri="{FF2B5EF4-FFF2-40B4-BE49-F238E27FC236}">
                <a16:creationId xmlns:a16="http://schemas.microsoft.com/office/drawing/2014/main" id="{071979D3-3F77-405D-BB1C-8989A966B006}"/>
              </a:ext>
            </a:extLst>
          </p:cNvPr>
          <p:cNvSpPr txBox="1"/>
          <p:nvPr/>
        </p:nvSpPr>
        <p:spPr>
          <a:xfrm>
            <a:off x="1362793" y="3118549"/>
            <a:ext cx="364683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8892A4"/>
                </a:solidFill>
                <a:ea typeface="Muli"/>
                <a:cs typeface="Times New Roman" panose="02020603050405020304" pitchFamily="18" charset="0"/>
                <a:sym typeface="Muli"/>
              </a:rPr>
              <a:t>Desenvolvimento</a:t>
            </a:r>
            <a:endParaRPr sz="2000" b="1" dirty="0">
              <a:solidFill>
                <a:srgbClr val="8892A4"/>
              </a:solidFill>
              <a:ea typeface="Muli"/>
              <a:cs typeface="Times New Roman" panose="02020603050405020304" pitchFamily="18" charset="0"/>
              <a:sym typeface="Muli"/>
            </a:endParaRPr>
          </a:p>
        </p:txBody>
      </p:sp>
      <p:pic>
        <p:nvPicPr>
          <p:cNvPr id="1026" name="Picture 2" descr="Assinar Claro Net - Pacotes e Combos da Claro net">
            <a:extLst>
              <a:ext uri="{FF2B5EF4-FFF2-40B4-BE49-F238E27FC236}">
                <a16:creationId xmlns:a16="http://schemas.microsoft.com/office/drawing/2014/main" id="{CB07B67D-124C-4A2C-830F-72E64A9B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614" y="3923059"/>
            <a:ext cx="620517" cy="62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arin Informática: Conserto de Computadores e Celulares Jundiaí">
            <a:extLst>
              <a:ext uri="{FF2B5EF4-FFF2-40B4-BE49-F238E27FC236}">
                <a16:creationId xmlns:a16="http://schemas.microsoft.com/office/drawing/2014/main" id="{C1978C6C-CB67-4118-A246-6A9BEAA8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7" y="5191525"/>
            <a:ext cx="1416785" cy="106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E7CCC7B-20AE-4D8A-B049-8DA488FA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9" y="3716066"/>
            <a:ext cx="1411699" cy="112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786B8D47-44E7-44D4-AA65-6DC0152BB881}"/>
              </a:ext>
            </a:extLst>
          </p:cNvPr>
          <p:cNvSpPr/>
          <p:nvPr/>
        </p:nvSpPr>
        <p:spPr>
          <a:xfrm>
            <a:off x="6485307" y="3558735"/>
            <a:ext cx="5337453" cy="29135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1" name="Google Shape;498;p26">
            <a:extLst>
              <a:ext uri="{FF2B5EF4-FFF2-40B4-BE49-F238E27FC236}">
                <a16:creationId xmlns:a16="http://schemas.microsoft.com/office/drawing/2014/main" id="{8441F05C-ED62-41E7-88F3-96849B91C2C5}"/>
              </a:ext>
            </a:extLst>
          </p:cNvPr>
          <p:cNvSpPr txBox="1"/>
          <p:nvPr/>
        </p:nvSpPr>
        <p:spPr>
          <a:xfrm>
            <a:off x="7524495" y="3130398"/>
            <a:ext cx="3307667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8892A4"/>
                </a:solidFill>
                <a:ea typeface="Muli"/>
                <a:cs typeface="Times New Roman" panose="02020603050405020304" pitchFamily="18" charset="0"/>
                <a:sym typeface="Muli"/>
              </a:rPr>
              <a:t>Usuário</a:t>
            </a:r>
            <a:endParaRPr sz="2000" b="1" dirty="0">
              <a:solidFill>
                <a:srgbClr val="8892A4"/>
              </a:solidFill>
              <a:ea typeface="Muli"/>
              <a:cs typeface="Times New Roman" panose="02020603050405020304" pitchFamily="18" charset="0"/>
              <a:sym typeface="Muli"/>
            </a:endParaRPr>
          </a:p>
        </p:txBody>
      </p:sp>
      <p:sp>
        <p:nvSpPr>
          <p:cNvPr id="32" name="Google Shape;497;p26">
            <a:extLst>
              <a:ext uri="{FF2B5EF4-FFF2-40B4-BE49-F238E27FC236}">
                <a16:creationId xmlns:a16="http://schemas.microsoft.com/office/drawing/2014/main" id="{387B6D49-530B-4B8A-8688-54D81803C0F4}"/>
              </a:ext>
            </a:extLst>
          </p:cNvPr>
          <p:cNvSpPr txBox="1"/>
          <p:nvPr/>
        </p:nvSpPr>
        <p:spPr>
          <a:xfrm>
            <a:off x="8635014" y="3736556"/>
            <a:ext cx="3331167" cy="11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Dispositivo móvel IOS/Android ou computador com acesso a internet e sistema operacional Linux/Windows/MacOS</a:t>
            </a:r>
            <a:endParaRPr sz="14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5" name="Picture 2" descr="Chrome Logo | Significado, História e PNG">
            <a:extLst>
              <a:ext uri="{FF2B5EF4-FFF2-40B4-BE49-F238E27FC236}">
                <a16:creationId xmlns:a16="http://schemas.microsoft.com/office/drawing/2014/main" id="{EA1DC437-14EB-4D83-875B-5902E0C1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558" y="4993573"/>
            <a:ext cx="477223" cy="2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ABFB914D-EA15-40C9-A76A-4B6F668B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903" y="4963914"/>
            <a:ext cx="322238" cy="35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Opera Logo – Navegador Opera Logo – Opera Browser Logo - PNG e Vetor -  Download de Logo">
            <a:extLst>
              <a:ext uri="{FF2B5EF4-FFF2-40B4-BE49-F238E27FC236}">
                <a16:creationId xmlns:a16="http://schemas.microsoft.com/office/drawing/2014/main" id="{FE67F5F7-C913-448D-A095-36A675957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528" y="4996959"/>
            <a:ext cx="276290" cy="3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E7DACD00-53C3-4744-A497-5521B03B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043" y="4986190"/>
            <a:ext cx="294207" cy="33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aixaDeTexto 51">
            <a:extLst>
              <a:ext uri="{FF2B5EF4-FFF2-40B4-BE49-F238E27FC236}">
                <a16:creationId xmlns:a16="http://schemas.microsoft.com/office/drawing/2014/main" id="{C4AD7E48-AD31-40EC-A3B4-47975144B2F1}"/>
              </a:ext>
            </a:extLst>
          </p:cNvPr>
          <p:cNvSpPr txBox="1"/>
          <p:nvPr/>
        </p:nvSpPr>
        <p:spPr>
          <a:xfrm>
            <a:off x="7758709" y="5561692"/>
            <a:ext cx="1331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i="0" dirty="0">
                <a:effectLst/>
                <a:latin typeface="Muli"/>
              </a:rPr>
              <a:t>Rede Wi-Fi </a:t>
            </a:r>
          </a:p>
          <a:p>
            <a:pPr algn="ctr"/>
            <a:r>
              <a:rPr lang="pt-BR" sz="1400" b="1" i="0" dirty="0">
                <a:effectLst/>
                <a:latin typeface="Muli"/>
              </a:rPr>
              <a:t>ou </a:t>
            </a:r>
          </a:p>
          <a:p>
            <a:pPr algn="ctr"/>
            <a:r>
              <a:rPr lang="pt-BR" sz="1400" b="1" i="0" dirty="0">
                <a:effectLst/>
                <a:latin typeface="Muli"/>
              </a:rPr>
              <a:t>Redes 3G/4G</a:t>
            </a:r>
            <a:endParaRPr lang="pt-BR" sz="1400" b="1" dirty="0">
              <a:latin typeface="Muli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E5509C7-E9C2-4CF5-826E-2203FDC6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043" y="3634011"/>
            <a:ext cx="2414142" cy="140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áfico 26" descr="WiFi">
            <a:extLst>
              <a:ext uri="{FF2B5EF4-FFF2-40B4-BE49-F238E27FC236}">
                <a16:creationId xmlns:a16="http://schemas.microsoft.com/office/drawing/2014/main" id="{E4CE6035-DCA4-4696-81C5-C931CCC360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00442" y="5467999"/>
            <a:ext cx="914400" cy="9144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11CA9BDB-5EBF-47AC-9DC6-36D68B2D856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859" y="4538870"/>
            <a:ext cx="99059" cy="99059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7B4B868C-316D-4EAB-AE69-D62CDE1D1E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53" y="4322273"/>
            <a:ext cx="276775" cy="276775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925D4A7D-020F-4BE1-BAEF-FE569CAB6D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114" y="4033013"/>
            <a:ext cx="276775" cy="276775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D5F27BA1-586B-45CD-90EC-C331E6A6BB0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104" y="4399915"/>
            <a:ext cx="202603" cy="20260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4777234-20D5-4094-ABDB-D88DE832FD2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335" y="843684"/>
            <a:ext cx="2060174" cy="2060174"/>
          </a:xfrm>
          <a:prstGeom prst="rect">
            <a:avLst/>
          </a:prstGeom>
        </p:spPr>
      </p:pic>
      <p:cxnSp>
        <p:nvCxnSpPr>
          <p:cNvPr id="52" name="Conector: Curvo 51">
            <a:extLst>
              <a:ext uri="{FF2B5EF4-FFF2-40B4-BE49-F238E27FC236}">
                <a16:creationId xmlns:a16="http://schemas.microsoft.com/office/drawing/2014/main" id="{0CF21E32-0089-4EEE-A23F-E6543D8290F7}"/>
              </a:ext>
            </a:extLst>
          </p:cNvPr>
          <p:cNvCxnSpPr>
            <a:cxnSpLocks/>
          </p:cNvCxnSpPr>
          <p:nvPr/>
        </p:nvCxnSpPr>
        <p:spPr>
          <a:xfrm rot="5400000">
            <a:off x="4847065" y="2670421"/>
            <a:ext cx="863750" cy="804060"/>
          </a:xfrm>
          <a:prstGeom prst="curvedConnector3">
            <a:avLst>
              <a:gd name="adj1" fmla="val 50000"/>
            </a:avLst>
          </a:prstGeom>
          <a:ln w="41275">
            <a:solidFill>
              <a:schemeClr val="accent1">
                <a:lumMod val="75000"/>
              </a:schemeClr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Curvo 56">
            <a:extLst>
              <a:ext uri="{FF2B5EF4-FFF2-40B4-BE49-F238E27FC236}">
                <a16:creationId xmlns:a16="http://schemas.microsoft.com/office/drawing/2014/main" id="{75FB2A7C-3A88-40A4-B9BF-3590B8DACD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92386" y="2649211"/>
            <a:ext cx="863749" cy="846482"/>
          </a:xfrm>
          <a:prstGeom prst="curvedConnector3">
            <a:avLst>
              <a:gd name="adj1" fmla="val 50000"/>
            </a:avLst>
          </a:prstGeom>
          <a:ln w="41275">
            <a:solidFill>
              <a:schemeClr val="accent1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498;p26">
            <a:extLst>
              <a:ext uri="{FF2B5EF4-FFF2-40B4-BE49-F238E27FC236}">
                <a16:creationId xmlns:a16="http://schemas.microsoft.com/office/drawing/2014/main" id="{34F374F2-D9CC-41CE-9D7C-A8660DB8C244}"/>
              </a:ext>
            </a:extLst>
          </p:cNvPr>
          <p:cNvSpPr txBox="1"/>
          <p:nvPr/>
        </p:nvSpPr>
        <p:spPr>
          <a:xfrm>
            <a:off x="6340381" y="919227"/>
            <a:ext cx="364683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8892A4"/>
                </a:solidFill>
                <a:ea typeface="Muli"/>
                <a:cs typeface="Times New Roman" panose="02020603050405020304" pitchFamily="18" charset="0"/>
                <a:sym typeface="Muli"/>
              </a:rPr>
              <a:t>Central de suporte</a:t>
            </a:r>
            <a:endParaRPr sz="2000" b="1" dirty="0">
              <a:solidFill>
                <a:srgbClr val="8892A4"/>
              </a:solidFill>
              <a:ea typeface="Muli"/>
              <a:cs typeface="Times New Roman" panose="02020603050405020304" pitchFamily="18" charset="0"/>
              <a:sym typeface="Muli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0274B772-D20F-4812-B6F5-2045EF60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934" y="1414276"/>
            <a:ext cx="929243" cy="92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15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E7540BE-BFE7-445D-9EF6-66CD03D5EE25}"/>
              </a:ext>
            </a:extLst>
          </p:cNvPr>
          <p:cNvSpPr/>
          <p:nvPr/>
        </p:nvSpPr>
        <p:spPr>
          <a:xfrm>
            <a:off x="277183" y="258042"/>
            <a:ext cx="11637633" cy="6341915"/>
          </a:xfrm>
          <a:prstGeom prst="rect">
            <a:avLst/>
          </a:prstGeom>
          <a:noFill/>
          <a:ln w="38100">
            <a:solidFill>
              <a:srgbClr val="292C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26C2D7-5A53-40AF-A9B2-B0C9768FBCC8}"/>
              </a:ext>
            </a:extLst>
          </p:cNvPr>
          <p:cNvSpPr/>
          <p:nvPr/>
        </p:nvSpPr>
        <p:spPr>
          <a:xfrm>
            <a:off x="317887" y="299920"/>
            <a:ext cx="11557360" cy="6260767"/>
          </a:xfrm>
          <a:prstGeom prst="rect">
            <a:avLst/>
          </a:prstGeom>
          <a:noFill/>
          <a:ln w="25400">
            <a:solidFill>
              <a:srgbClr val="8892A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143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Muli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Maath</dc:creator>
  <cp:lastModifiedBy>Maath</cp:lastModifiedBy>
  <cp:revision>12</cp:revision>
  <dcterms:created xsi:type="dcterms:W3CDTF">2021-05-28T01:07:48Z</dcterms:created>
  <dcterms:modified xsi:type="dcterms:W3CDTF">2021-05-30T21:00:14Z</dcterms:modified>
</cp:coreProperties>
</file>