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73" r:id="rId5"/>
    <p:sldId id="466" r:id="rId6"/>
    <p:sldId id="478" r:id="rId7"/>
    <p:sldId id="480" r:id="rId8"/>
    <p:sldId id="481" r:id="rId9"/>
    <p:sldId id="482" r:id="rId10"/>
    <p:sldId id="487" r:id="rId11"/>
    <p:sldId id="483" r:id="rId12"/>
    <p:sldId id="484" r:id="rId13"/>
    <p:sldId id="485" r:id="rId14"/>
    <p:sldId id="486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79" r:id="rId23"/>
    <p:sldId id="471" r:id="rId24"/>
    <p:sldId id="472" r:id="rId25"/>
    <p:sldId id="473" r:id="rId26"/>
    <p:sldId id="474" r:id="rId27"/>
    <p:sldId id="467" r:id="rId28"/>
    <p:sldId id="468" r:id="rId29"/>
    <p:sldId id="469" r:id="rId30"/>
    <p:sldId id="470" r:id="rId31"/>
    <p:sldId id="476" r:id="rId32"/>
    <p:sldId id="477" r:id="rId33"/>
  </p:sldIdLst>
  <p:sldSz cx="18300700" cy="13716000"/>
  <p:notesSz cx="183007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28">
          <p15:clr>
            <a:srgbClr val="A4A3A4"/>
          </p15:clr>
        </p15:guide>
        <p15:guide id="2" pos="4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2D65"/>
    <a:srgbClr val="27AAFF"/>
    <a:srgbClr val="E30613"/>
    <a:srgbClr val="005096"/>
    <a:srgbClr val="000000"/>
    <a:srgbClr val="FF0000"/>
    <a:srgbClr val="E5001C"/>
    <a:srgbClr val="FFC233"/>
    <a:srgbClr val="61B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5232" autoAdjust="0"/>
  </p:normalViewPr>
  <p:slideViewPr>
    <p:cSldViewPr>
      <p:cViewPr varScale="1">
        <p:scale>
          <a:sx n="54" d="100"/>
          <a:sy n="54" d="100"/>
        </p:scale>
        <p:origin x="114" y="132"/>
      </p:cViewPr>
      <p:guideLst>
        <p:guide orient="horz" pos="7728"/>
        <p:guide pos="4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FAA7-C0BC-4164-AB7C-A969856F2254}" type="datetimeFigureOut">
              <a:rPr lang="pt-BR" smtClean="0"/>
              <a:t>18/05/2019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8175" y="1028700"/>
            <a:ext cx="6864350" cy="5143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30388" y="6515100"/>
            <a:ext cx="14639925" cy="6172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7929563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66375" y="13028613"/>
            <a:ext cx="7929563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CBE35-BED8-4B3F-A597-94CCD8EA79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13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1301750" y="10841671"/>
            <a:ext cx="15849600" cy="1861758"/>
            <a:chOff x="1301750" y="10841671"/>
            <a:chExt cx="15849600" cy="1861758"/>
          </a:xfrm>
        </p:grpSpPr>
        <p:pic>
          <p:nvPicPr>
            <p:cNvPr id="8" name="Imagem 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01"/>
            <a:stretch/>
          </p:blipFill>
          <p:spPr>
            <a:xfrm>
              <a:off x="7397750" y="10841671"/>
              <a:ext cx="3265577" cy="1814376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19"/>
            <a:stretch/>
          </p:blipFill>
          <p:spPr>
            <a:xfrm>
              <a:off x="10837773" y="11230731"/>
              <a:ext cx="3265577" cy="1472698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39"/>
            <a:stretch/>
          </p:blipFill>
          <p:spPr>
            <a:xfrm>
              <a:off x="1301750" y="11906413"/>
              <a:ext cx="3265578" cy="621183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217"/>
            <a:stretch/>
          </p:blipFill>
          <p:spPr>
            <a:xfrm>
              <a:off x="13885773" y="10841671"/>
              <a:ext cx="3265577" cy="1851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ção de capítulo 2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1"/>
          <a:stretch/>
        </p:blipFill>
        <p:spPr>
          <a:xfrm>
            <a:off x="15695461" y="12399266"/>
            <a:ext cx="1990299" cy="1105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615950" y="12905232"/>
            <a:ext cx="1954788" cy="505967"/>
          </a:xfrm>
          <a:prstGeom prst="rect">
            <a:avLst/>
          </a:prstGeom>
        </p:spPr>
      </p:pic>
      <p:sp>
        <p:nvSpPr>
          <p:cNvPr id="7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233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ção de capítulo 2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615950" y="12905232"/>
            <a:ext cx="1954788" cy="505967"/>
          </a:xfrm>
          <a:prstGeom prst="rect">
            <a:avLst/>
          </a:prstGeom>
        </p:spPr>
      </p:pic>
      <p:sp>
        <p:nvSpPr>
          <p:cNvPr id="7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9"/>
          <a:stretch/>
        </p:blipFill>
        <p:spPr>
          <a:xfrm>
            <a:off x="15695461" y="12636390"/>
            <a:ext cx="1990299" cy="8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6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ção de capítulo 1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9"/>
          <a:stretch/>
        </p:blipFill>
        <p:spPr>
          <a:xfrm>
            <a:off x="14094251" y="12636390"/>
            <a:ext cx="1990299" cy="897578"/>
          </a:xfrm>
          <a:prstGeom prst="rect">
            <a:avLst/>
          </a:prstGeom>
        </p:spPr>
      </p:pic>
      <p:sp>
        <p:nvSpPr>
          <p:cNvPr id="2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615950" y="12905232"/>
            <a:ext cx="1954788" cy="50596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5695461" y="12399266"/>
            <a:ext cx="1990299" cy="1128145"/>
          </a:xfrm>
          <a:prstGeom prst="rect">
            <a:avLst/>
          </a:prstGeom>
        </p:spPr>
      </p:pic>
      <p:sp>
        <p:nvSpPr>
          <p:cNvPr id="9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object 4"/>
          <p:cNvSpPr/>
          <p:nvPr userDrawn="1"/>
        </p:nvSpPr>
        <p:spPr>
          <a:xfrm flipV="1">
            <a:off x="-2" y="12763904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368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ção de capítulo 1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 userDrawn="1"/>
        </p:nvGrpSpPr>
        <p:grpSpPr>
          <a:xfrm>
            <a:off x="14094250" y="12399266"/>
            <a:ext cx="3591509" cy="1134702"/>
            <a:chOff x="11258593" y="10841671"/>
            <a:chExt cx="5892757" cy="1861758"/>
          </a:xfrm>
        </p:grpSpPr>
        <p:pic>
          <p:nvPicPr>
            <p:cNvPr id="15" name="Imagem 1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01"/>
            <a:stretch/>
          </p:blipFill>
          <p:spPr>
            <a:xfrm>
              <a:off x="13885773" y="10841671"/>
              <a:ext cx="3265577" cy="1814376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19"/>
            <a:stretch/>
          </p:blipFill>
          <p:spPr>
            <a:xfrm>
              <a:off x="11258593" y="11230731"/>
              <a:ext cx="3265577" cy="1472698"/>
            </a:xfrm>
            <a:prstGeom prst="rect">
              <a:avLst/>
            </a:prstGeom>
          </p:spPr>
        </p:pic>
      </p:grpSp>
      <p:sp>
        <p:nvSpPr>
          <p:cNvPr id="22" name="Holder 2"/>
          <p:cNvSpPr>
            <a:spLocks noGrp="1"/>
          </p:cNvSpPr>
          <p:nvPr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3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615950" y="12905232"/>
            <a:ext cx="1954788" cy="505967"/>
          </a:xfrm>
          <a:prstGeom prst="rect">
            <a:avLst/>
          </a:prstGeom>
        </p:spPr>
      </p:pic>
      <p:sp>
        <p:nvSpPr>
          <p:cNvPr id="25" name="object 4"/>
          <p:cNvSpPr/>
          <p:nvPr userDrawn="1"/>
        </p:nvSpPr>
        <p:spPr>
          <a:xfrm flipV="1">
            <a:off x="-2" y="12763904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6488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ção de capítulo 1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615950" y="12905232"/>
            <a:ext cx="1954788" cy="50596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5695461" y="12399266"/>
            <a:ext cx="1990299" cy="1128145"/>
          </a:xfrm>
          <a:prstGeom prst="rect">
            <a:avLst/>
          </a:prstGeom>
        </p:spPr>
      </p:pic>
      <p:sp>
        <p:nvSpPr>
          <p:cNvPr id="9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object 4"/>
          <p:cNvSpPr/>
          <p:nvPr userDrawn="1"/>
        </p:nvSpPr>
        <p:spPr>
          <a:xfrm flipV="1">
            <a:off x="-2" y="12763904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1"/>
          <a:stretch/>
        </p:blipFill>
        <p:spPr>
          <a:xfrm>
            <a:off x="14094251" y="12399266"/>
            <a:ext cx="1990299" cy="11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4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2045952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object 4"/>
          <p:cNvSpPr/>
          <p:nvPr userDrawn="1"/>
        </p:nvSpPr>
        <p:spPr>
          <a:xfrm flipV="1">
            <a:off x="-1" y="12763905"/>
            <a:ext cx="12503152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4"/>
          <a:stretch/>
        </p:blipFill>
        <p:spPr>
          <a:xfrm>
            <a:off x="12279615" y="12399265"/>
            <a:ext cx="1982663" cy="11058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14105066" y="12636389"/>
            <a:ext cx="1968669" cy="86870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2"/>
          <a:stretch/>
        </p:blipFill>
        <p:spPr>
          <a:xfrm>
            <a:off x="15719971" y="12399265"/>
            <a:ext cx="1961971" cy="11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2"/>
          <a:stretch/>
        </p:blipFill>
        <p:spPr>
          <a:xfrm>
            <a:off x="15719971" y="12399265"/>
            <a:ext cx="1961971" cy="1105823"/>
          </a:xfrm>
          <a:prstGeom prst="rect">
            <a:avLst/>
          </a:prstGeom>
        </p:spPr>
      </p:pic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7522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4"/>
          <a:stretch/>
        </p:blipFill>
        <p:spPr>
          <a:xfrm>
            <a:off x="15699279" y="12399265"/>
            <a:ext cx="1982663" cy="11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1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15713273" y="12636389"/>
            <a:ext cx="1968669" cy="8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5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14105066" y="12636389"/>
            <a:ext cx="1968669" cy="86870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2"/>
          <a:stretch/>
        </p:blipFill>
        <p:spPr>
          <a:xfrm>
            <a:off x="15719971" y="12399265"/>
            <a:ext cx="1961971" cy="1105823"/>
          </a:xfrm>
          <a:prstGeom prst="rect">
            <a:avLst/>
          </a:prstGeom>
        </p:spPr>
      </p:pic>
      <p:sp>
        <p:nvSpPr>
          <p:cNvPr id="15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899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39"/>
          <a:stretch/>
        </p:blipFill>
        <p:spPr>
          <a:xfrm>
            <a:off x="1301750" y="11906413"/>
            <a:ext cx="3265578" cy="6211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3885773" y="10841671"/>
            <a:ext cx="3265577" cy="18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53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39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36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4"/>
          <a:stretch/>
        </p:blipFill>
        <p:spPr>
          <a:xfrm>
            <a:off x="15699279" y="12399265"/>
            <a:ext cx="1982663" cy="11058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14105066" y="12636389"/>
            <a:ext cx="1968669" cy="868701"/>
          </a:xfrm>
          <a:prstGeom prst="rect">
            <a:avLst/>
          </a:prstGeom>
        </p:spPr>
      </p:pic>
      <p:sp>
        <p:nvSpPr>
          <p:cNvPr id="19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0" name="object 4"/>
          <p:cNvSpPr/>
          <p:nvPr userDrawn="1"/>
        </p:nvSpPr>
        <p:spPr>
          <a:xfrm>
            <a:off x="704930" y="1692179"/>
            <a:ext cx="17595770" cy="60421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E1C24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rgbClr val="FFC233"/>
                </a:solidFill>
              </a:ln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2"/>
          <a:stretch/>
        </p:blipFill>
        <p:spPr>
          <a:xfrm>
            <a:off x="15719971" y="12399265"/>
            <a:ext cx="1961971" cy="1105823"/>
          </a:xfrm>
          <a:prstGeom prst="rect">
            <a:avLst/>
          </a:prstGeom>
        </p:spPr>
      </p:pic>
      <p:sp>
        <p:nvSpPr>
          <p:cNvPr id="15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4"/>
          <a:stretch/>
        </p:blipFill>
        <p:spPr>
          <a:xfrm>
            <a:off x="14105066" y="12399265"/>
            <a:ext cx="1982663" cy="11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1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2045952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object 4"/>
          <p:cNvSpPr/>
          <p:nvPr userDrawn="1"/>
        </p:nvSpPr>
        <p:spPr>
          <a:xfrm flipV="1">
            <a:off x="-1" y="12763905"/>
            <a:ext cx="12503152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4"/>
          <a:stretch/>
        </p:blipFill>
        <p:spPr>
          <a:xfrm>
            <a:off x="12279615" y="12399265"/>
            <a:ext cx="1982663" cy="11058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14105066" y="12636389"/>
            <a:ext cx="1968669" cy="86870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2"/>
          <a:stretch/>
        </p:blipFill>
        <p:spPr>
          <a:xfrm>
            <a:off x="15719971" y="12399265"/>
            <a:ext cx="1961971" cy="11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3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2"/>
          <a:stretch/>
        </p:blipFill>
        <p:spPr>
          <a:xfrm>
            <a:off x="15719971" y="12399265"/>
            <a:ext cx="1961971" cy="1105823"/>
          </a:xfrm>
          <a:prstGeom prst="rect">
            <a:avLst/>
          </a:prstGeom>
        </p:spPr>
      </p:pic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945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4"/>
          <a:stretch/>
        </p:blipFill>
        <p:spPr>
          <a:xfrm>
            <a:off x="15699279" y="12399265"/>
            <a:ext cx="1982663" cy="11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4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15713273" y="12636389"/>
            <a:ext cx="1968669" cy="8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7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14105066" y="12636389"/>
            <a:ext cx="1968669" cy="86870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2"/>
          <a:stretch/>
        </p:blipFill>
        <p:spPr>
          <a:xfrm>
            <a:off x="15719971" y="12399265"/>
            <a:ext cx="1961971" cy="1105823"/>
          </a:xfrm>
          <a:prstGeom prst="rect">
            <a:avLst/>
          </a:prstGeom>
        </p:spPr>
      </p:pic>
      <p:sp>
        <p:nvSpPr>
          <p:cNvPr id="15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77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36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4"/>
          <a:stretch/>
        </p:blipFill>
        <p:spPr>
          <a:xfrm>
            <a:off x="15699279" y="12399265"/>
            <a:ext cx="1982663" cy="11058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13"/>
          <a:stretch/>
        </p:blipFill>
        <p:spPr>
          <a:xfrm>
            <a:off x="14105066" y="12636389"/>
            <a:ext cx="1968669" cy="868701"/>
          </a:xfrm>
          <a:prstGeom prst="rect">
            <a:avLst/>
          </a:prstGeom>
        </p:spPr>
      </p:pic>
      <p:sp>
        <p:nvSpPr>
          <p:cNvPr id="19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78851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paração de capítu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704930" y="533400"/>
            <a:ext cx="16849646" cy="677108"/>
          </a:xfrm>
        </p:spPr>
        <p:txBody>
          <a:bodyPr lIns="0" tIns="0" rIns="0" bIns="0" anchor="ctr"/>
          <a:lstStyle>
            <a:lvl1pPr>
              <a:defRPr sz="4400" b="1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692151" y="2286000"/>
            <a:ext cx="16862426" cy="492443"/>
          </a:xfrm>
        </p:spPr>
        <p:txBody>
          <a:bodyPr lIns="0" tIns="0" rIns="0" bIns="0"/>
          <a:lstStyle>
            <a:lvl1pPr>
              <a:spcAft>
                <a:spcPts val="1800"/>
              </a:spcAft>
              <a:defRPr sz="3200" b="0" i="0">
                <a:solidFill>
                  <a:srgbClr val="00010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346"/>
          <a:stretch/>
        </p:blipFill>
        <p:spPr>
          <a:xfrm>
            <a:off x="589537" y="13091979"/>
            <a:ext cx="1954788" cy="340554"/>
          </a:xfrm>
          <a:prstGeom prst="rect">
            <a:avLst/>
          </a:prstGeom>
        </p:spPr>
      </p:pic>
      <p:sp>
        <p:nvSpPr>
          <p:cNvPr id="18" name="object 30"/>
          <p:cNvSpPr txBox="1">
            <a:spLocks/>
          </p:cNvSpPr>
          <p:nvPr userDrawn="1"/>
        </p:nvSpPr>
        <p:spPr>
          <a:xfrm>
            <a:off x="138747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rgbClr val="E3061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rgbClr val="E3061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32"/>
          <a:stretch/>
        </p:blipFill>
        <p:spPr>
          <a:xfrm>
            <a:off x="15719971" y="12399265"/>
            <a:ext cx="1961971" cy="1105823"/>
          </a:xfrm>
          <a:prstGeom prst="rect">
            <a:avLst/>
          </a:prstGeom>
        </p:spPr>
      </p:pic>
      <p:sp>
        <p:nvSpPr>
          <p:cNvPr id="15" name="object 4"/>
          <p:cNvSpPr/>
          <p:nvPr userDrawn="1"/>
        </p:nvSpPr>
        <p:spPr>
          <a:xfrm flipV="1">
            <a:off x="-2" y="12725400"/>
            <a:ext cx="14331951" cy="14132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E30613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4"/>
          <a:stretch/>
        </p:blipFill>
        <p:spPr>
          <a:xfrm>
            <a:off x="14105066" y="12399265"/>
            <a:ext cx="1982663" cy="11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9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75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1301750" y="10841668"/>
            <a:ext cx="15849600" cy="1814376"/>
            <a:chOff x="-1397976" y="10515600"/>
            <a:chExt cx="18625526" cy="2132149"/>
          </a:xfrm>
        </p:grpSpPr>
        <p:pic>
          <p:nvPicPr>
            <p:cNvPr id="8" name="Imagem 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01"/>
            <a:stretch/>
          </p:blipFill>
          <p:spPr>
            <a:xfrm>
              <a:off x="13390034" y="10515600"/>
              <a:ext cx="3837516" cy="2132149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39"/>
            <a:stretch/>
          </p:blipFill>
          <p:spPr>
            <a:xfrm>
              <a:off x="-1397976" y="11766822"/>
              <a:ext cx="3837517" cy="729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909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1301751" y="12139246"/>
            <a:ext cx="2952017" cy="281354"/>
            <a:chOff x="11612054" y="11412356"/>
            <a:chExt cx="3997523" cy="381001"/>
          </a:xfrm>
        </p:grpSpPr>
        <p:sp>
          <p:nvSpPr>
            <p:cNvPr id="17" name="bk object 17"/>
            <p:cNvSpPr/>
            <p:nvPr/>
          </p:nvSpPr>
          <p:spPr>
            <a:xfrm>
              <a:off x="11612054" y="11520688"/>
              <a:ext cx="165100" cy="208915"/>
            </a:xfrm>
            <a:custGeom>
              <a:avLst/>
              <a:gdLst/>
              <a:ahLst/>
              <a:cxnLst/>
              <a:rect l="l" t="t" r="r" b="b"/>
              <a:pathLst>
                <a:path w="165100" h="208915">
                  <a:moveTo>
                    <a:pt x="34810" y="0"/>
                  </a:moveTo>
                  <a:lnTo>
                    <a:pt x="0" y="0"/>
                  </a:lnTo>
                  <a:lnTo>
                    <a:pt x="0" y="126771"/>
                  </a:lnTo>
                  <a:lnTo>
                    <a:pt x="4946" y="161165"/>
                  </a:lnTo>
                  <a:lnTo>
                    <a:pt x="20172" y="186956"/>
                  </a:lnTo>
                  <a:lnTo>
                    <a:pt x="46253" y="203155"/>
                  </a:lnTo>
                  <a:lnTo>
                    <a:pt x="83769" y="208775"/>
                  </a:lnTo>
                  <a:lnTo>
                    <a:pt x="119586" y="203020"/>
                  </a:lnTo>
                  <a:lnTo>
                    <a:pt x="144953" y="186369"/>
                  </a:lnTo>
                  <a:lnTo>
                    <a:pt x="148701" y="179755"/>
                  </a:lnTo>
                  <a:lnTo>
                    <a:pt x="84721" y="179755"/>
                  </a:lnTo>
                  <a:lnTo>
                    <a:pt x="62114" y="176319"/>
                  </a:lnTo>
                  <a:lnTo>
                    <a:pt x="46602" y="165895"/>
                  </a:lnTo>
                  <a:lnTo>
                    <a:pt x="37672" y="148310"/>
                  </a:lnTo>
                  <a:lnTo>
                    <a:pt x="34886" y="124053"/>
                  </a:lnTo>
                  <a:lnTo>
                    <a:pt x="34810" y="0"/>
                  </a:lnTo>
                  <a:close/>
                </a:path>
                <a:path w="165100" h="208915">
                  <a:moveTo>
                    <a:pt x="165036" y="0"/>
                  </a:moveTo>
                  <a:lnTo>
                    <a:pt x="132715" y="0"/>
                  </a:lnTo>
                  <a:lnTo>
                    <a:pt x="132715" y="126771"/>
                  </a:lnTo>
                  <a:lnTo>
                    <a:pt x="129893" y="148589"/>
                  </a:lnTo>
                  <a:lnTo>
                    <a:pt x="121191" y="165298"/>
                  </a:lnTo>
                  <a:lnTo>
                    <a:pt x="106252" y="175990"/>
                  </a:lnTo>
                  <a:lnTo>
                    <a:pt x="84721" y="179755"/>
                  </a:lnTo>
                  <a:lnTo>
                    <a:pt x="148701" y="179755"/>
                  </a:lnTo>
                  <a:lnTo>
                    <a:pt x="160044" y="159740"/>
                  </a:lnTo>
                  <a:lnTo>
                    <a:pt x="165036" y="124053"/>
                  </a:lnTo>
                  <a:lnTo>
                    <a:pt x="165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8" name="bk object 18"/>
            <p:cNvSpPr/>
            <p:nvPr/>
          </p:nvSpPr>
          <p:spPr>
            <a:xfrm>
              <a:off x="1182897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08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05" y="152704"/>
                  </a:lnTo>
                  <a:lnTo>
                    <a:pt x="32905" y="50177"/>
                  </a:lnTo>
                  <a:lnTo>
                    <a:pt x="36927" y="45010"/>
                  </a:lnTo>
                  <a:lnTo>
                    <a:pt x="44042" y="37568"/>
                  </a:lnTo>
                  <a:lnTo>
                    <a:pt x="53906" y="30880"/>
                  </a:lnTo>
                  <a:lnTo>
                    <a:pt x="66179" y="27978"/>
                  </a:lnTo>
                  <a:lnTo>
                    <a:pt x="203107" y="27978"/>
                  </a:lnTo>
                  <a:lnTo>
                    <a:pt x="201331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08" y="23355"/>
                  </a:lnTo>
                  <a:lnTo>
                    <a:pt x="32308" y="3670"/>
                  </a:lnTo>
                  <a:close/>
                </a:path>
                <a:path w="205740" h="153034">
                  <a:moveTo>
                    <a:pt x="152425" y="27978"/>
                  </a:moveTo>
                  <a:lnTo>
                    <a:pt x="66179" y="27978"/>
                  </a:lnTo>
                  <a:lnTo>
                    <a:pt x="75481" y="29726"/>
                  </a:lnTo>
                  <a:lnTo>
                    <a:pt x="81803" y="34820"/>
                  </a:lnTo>
                  <a:lnTo>
                    <a:pt x="85407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64" y="152704"/>
                  </a:lnTo>
                  <a:lnTo>
                    <a:pt x="119164" y="48056"/>
                  </a:lnTo>
                  <a:lnTo>
                    <a:pt x="124739" y="41640"/>
                  </a:lnTo>
                  <a:lnTo>
                    <a:pt x="132194" y="35102"/>
                  </a:lnTo>
                  <a:lnTo>
                    <a:pt x="141449" y="30022"/>
                  </a:lnTo>
                  <a:lnTo>
                    <a:pt x="152425" y="27978"/>
                  </a:lnTo>
                  <a:close/>
                </a:path>
                <a:path w="205740" h="153034">
                  <a:moveTo>
                    <a:pt x="203107" y="27978"/>
                  </a:moveTo>
                  <a:lnTo>
                    <a:pt x="152425" y="27978"/>
                  </a:lnTo>
                  <a:lnTo>
                    <a:pt x="162399" y="29767"/>
                  </a:lnTo>
                  <a:lnTo>
                    <a:pt x="168752" y="34929"/>
                  </a:lnTo>
                  <a:lnTo>
                    <a:pt x="172108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14" y="152704"/>
                  </a:lnTo>
                  <a:lnTo>
                    <a:pt x="205714" y="47396"/>
                  </a:lnTo>
                  <a:lnTo>
                    <a:pt x="203445" y="28675"/>
                  </a:lnTo>
                  <a:lnTo>
                    <a:pt x="203107" y="27978"/>
                  </a:lnTo>
                  <a:close/>
                </a:path>
                <a:path w="205740" h="153034">
                  <a:moveTo>
                    <a:pt x="163499" y="0"/>
                  </a:moveTo>
                  <a:lnTo>
                    <a:pt x="148591" y="1937"/>
                  </a:lnTo>
                  <a:lnTo>
                    <a:pt x="135932" y="7192"/>
                  </a:lnTo>
                  <a:lnTo>
                    <a:pt x="125128" y="14932"/>
                  </a:lnTo>
                  <a:lnTo>
                    <a:pt x="115785" y="24320"/>
                  </a:lnTo>
                  <a:lnTo>
                    <a:pt x="201331" y="24320"/>
                  </a:lnTo>
                  <a:lnTo>
                    <a:pt x="196146" y="13639"/>
                  </a:lnTo>
                  <a:lnTo>
                    <a:pt x="183077" y="3633"/>
                  </a:lnTo>
                  <a:lnTo>
                    <a:pt x="163499" y="0"/>
                  </a:lnTo>
                  <a:close/>
                </a:path>
                <a:path w="205740" h="153034">
                  <a:moveTo>
                    <a:pt x="77609" y="0"/>
                  </a:moveTo>
                  <a:lnTo>
                    <a:pt x="61142" y="2436"/>
                  </a:lnTo>
                  <a:lnTo>
                    <a:pt x="48391" y="8443"/>
                  </a:lnTo>
                  <a:lnTo>
                    <a:pt x="38924" y="16068"/>
                  </a:lnTo>
                  <a:lnTo>
                    <a:pt x="32308" y="23355"/>
                  </a:lnTo>
                  <a:lnTo>
                    <a:pt x="115256" y="23355"/>
                  </a:lnTo>
                  <a:lnTo>
                    <a:pt x="110420" y="14530"/>
                  </a:lnTo>
                  <a:lnTo>
                    <a:pt x="102469" y="6835"/>
                  </a:lnTo>
                  <a:lnTo>
                    <a:pt x="91632" y="1803"/>
                  </a:lnTo>
                  <a:lnTo>
                    <a:pt x="77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9" name="bk object 19"/>
            <p:cNvSpPr/>
            <p:nvPr/>
          </p:nvSpPr>
          <p:spPr>
            <a:xfrm>
              <a:off x="1207044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20" h="156845">
                  <a:moveTo>
                    <a:pt x="113004" y="26720"/>
                  </a:moveTo>
                  <a:lnTo>
                    <a:pt x="58559" y="26720"/>
                  </a:lnTo>
                  <a:lnTo>
                    <a:pt x="71547" y="28511"/>
                  </a:lnTo>
                  <a:lnTo>
                    <a:pt x="79762" y="33628"/>
                  </a:lnTo>
                  <a:lnTo>
                    <a:pt x="84062" y="41685"/>
                  </a:lnTo>
                  <a:lnTo>
                    <a:pt x="85305" y="52298"/>
                  </a:lnTo>
                  <a:lnTo>
                    <a:pt x="85305" y="63080"/>
                  </a:lnTo>
                  <a:lnTo>
                    <a:pt x="79438" y="63080"/>
                  </a:lnTo>
                  <a:lnTo>
                    <a:pt x="51043" y="65758"/>
                  </a:lnTo>
                  <a:lnTo>
                    <a:pt x="25512" y="74556"/>
                  </a:lnTo>
                  <a:lnTo>
                    <a:pt x="7084" y="90625"/>
                  </a:lnTo>
                  <a:lnTo>
                    <a:pt x="0" y="115112"/>
                  </a:lnTo>
                  <a:lnTo>
                    <a:pt x="3321" y="132483"/>
                  </a:lnTo>
                  <a:lnTo>
                    <a:pt x="12512" y="145482"/>
                  </a:lnTo>
                  <a:lnTo>
                    <a:pt x="26371" y="153619"/>
                  </a:lnTo>
                  <a:lnTo>
                    <a:pt x="43751" y="156438"/>
                  </a:lnTo>
                  <a:lnTo>
                    <a:pt x="58787" y="154374"/>
                  </a:lnTo>
                  <a:lnTo>
                    <a:pt x="71064" y="149212"/>
                  </a:lnTo>
                  <a:lnTo>
                    <a:pt x="80457" y="142497"/>
                  </a:lnTo>
                  <a:lnTo>
                    <a:pt x="86842" y="135775"/>
                  </a:lnTo>
                  <a:lnTo>
                    <a:pt x="119042" y="135775"/>
                  </a:lnTo>
                  <a:lnTo>
                    <a:pt x="118673" y="131152"/>
                  </a:lnTo>
                  <a:lnTo>
                    <a:pt x="52323" y="131152"/>
                  </a:lnTo>
                  <a:lnTo>
                    <a:pt x="45361" y="130173"/>
                  </a:lnTo>
                  <a:lnTo>
                    <a:pt x="39044" y="127052"/>
                  </a:lnTo>
                  <a:lnTo>
                    <a:pt x="34459" y="121514"/>
                  </a:lnTo>
                  <a:lnTo>
                    <a:pt x="32689" y="113283"/>
                  </a:lnTo>
                  <a:lnTo>
                    <a:pt x="36140" y="99959"/>
                  </a:lnTo>
                  <a:lnTo>
                    <a:pt x="45786" y="91089"/>
                  </a:lnTo>
                  <a:lnTo>
                    <a:pt x="60571" y="86150"/>
                  </a:lnTo>
                  <a:lnTo>
                    <a:pt x="79438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53" y="28803"/>
                  </a:lnTo>
                  <a:lnTo>
                    <a:pt x="113004" y="26720"/>
                  </a:lnTo>
                  <a:close/>
                </a:path>
                <a:path w="121920" h="156845">
                  <a:moveTo>
                    <a:pt x="119042" y="135775"/>
                  </a:moveTo>
                  <a:lnTo>
                    <a:pt x="86842" y="135775"/>
                  </a:lnTo>
                  <a:lnTo>
                    <a:pt x="87134" y="140385"/>
                  </a:lnTo>
                  <a:lnTo>
                    <a:pt x="88379" y="148666"/>
                  </a:lnTo>
                  <a:lnTo>
                    <a:pt x="89331" y="152704"/>
                  </a:lnTo>
                  <a:lnTo>
                    <a:pt x="121653" y="152704"/>
                  </a:lnTo>
                  <a:lnTo>
                    <a:pt x="120295" y="145476"/>
                  </a:lnTo>
                  <a:lnTo>
                    <a:pt x="119094" y="136428"/>
                  </a:lnTo>
                  <a:lnTo>
                    <a:pt x="119042" y="135775"/>
                  </a:lnTo>
                  <a:close/>
                </a:path>
                <a:path w="121920" h="156845">
                  <a:moveTo>
                    <a:pt x="117906" y="84620"/>
                  </a:moveTo>
                  <a:lnTo>
                    <a:pt x="85305" y="84620"/>
                  </a:lnTo>
                  <a:lnTo>
                    <a:pt x="85305" y="114452"/>
                  </a:lnTo>
                  <a:lnTo>
                    <a:pt x="80718" y="119285"/>
                  </a:lnTo>
                  <a:lnTo>
                    <a:pt x="73791" y="124779"/>
                  </a:lnTo>
                  <a:lnTo>
                    <a:pt x="64376" y="129284"/>
                  </a:lnTo>
                  <a:lnTo>
                    <a:pt x="52323" y="131152"/>
                  </a:lnTo>
                  <a:lnTo>
                    <a:pt x="118673" y="131152"/>
                  </a:lnTo>
                  <a:lnTo>
                    <a:pt x="118235" y="125656"/>
                  </a:lnTo>
                  <a:lnTo>
                    <a:pt x="117955" y="115112"/>
                  </a:lnTo>
                  <a:lnTo>
                    <a:pt x="117906" y="84620"/>
                  </a:lnTo>
                  <a:close/>
                </a:path>
                <a:path w="121920" h="156845">
                  <a:moveTo>
                    <a:pt x="61925" y="0"/>
                  </a:moveTo>
                  <a:lnTo>
                    <a:pt x="41205" y="2220"/>
                  </a:lnTo>
                  <a:lnTo>
                    <a:pt x="25009" y="7661"/>
                  </a:lnTo>
                  <a:lnTo>
                    <a:pt x="13019" y="14487"/>
                  </a:lnTo>
                  <a:lnTo>
                    <a:pt x="4914" y="20866"/>
                  </a:lnTo>
                  <a:lnTo>
                    <a:pt x="20294" y="41821"/>
                  </a:lnTo>
                  <a:lnTo>
                    <a:pt x="25834" y="37640"/>
                  </a:lnTo>
                  <a:lnTo>
                    <a:pt x="34016" y="32651"/>
                  </a:lnTo>
                  <a:lnTo>
                    <a:pt x="44904" y="28473"/>
                  </a:lnTo>
                  <a:lnTo>
                    <a:pt x="58559" y="26720"/>
                  </a:lnTo>
                  <a:lnTo>
                    <a:pt x="113004" y="26720"/>
                  </a:lnTo>
                  <a:lnTo>
                    <a:pt x="103765" y="12455"/>
                  </a:lnTo>
                  <a:lnTo>
                    <a:pt x="86252" y="3027"/>
                  </a:lnTo>
                  <a:lnTo>
                    <a:pt x="61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0" name="bk object 20"/>
            <p:cNvSpPr/>
            <p:nvPr/>
          </p:nvSpPr>
          <p:spPr>
            <a:xfrm>
              <a:off x="12297628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73" y="0"/>
                  </a:moveTo>
                  <a:lnTo>
                    <a:pt x="42385" y="5665"/>
                  </a:lnTo>
                  <a:lnTo>
                    <a:pt x="20032" y="21543"/>
                  </a:lnTo>
                  <a:lnTo>
                    <a:pt x="5306" y="45953"/>
                  </a:lnTo>
                  <a:lnTo>
                    <a:pt x="0" y="77216"/>
                  </a:lnTo>
                  <a:lnTo>
                    <a:pt x="4812" y="108954"/>
                  </a:lnTo>
                  <a:lnTo>
                    <a:pt x="19050" y="134040"/>
                  </a:lnTo>
                  <a:lnTo>
                    <a:pt x="42412" y="150523"/>
                  </a:lnTo>
                  <a:lnTo>
                    <a:pt x="74599" y="156451"/>
                  </a:lnTo>
                  <a:lnTo>
                    <a:pt x="93922" y="154868"/>
                  </a:lnTo>
                  <a:lnTo>
                    <a:pt x="108934" y="150990"/>
                  </a:lnTo>
                  <a:lnTo>
                    <a:pt x="120155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733" y="130797"/>
                  </a:lnTo>
                  <a:lnTo>
                    <a:pt x="58389" y="127154"/>
                  </a:lnTo>
                  <a:lnTo>
                    <a:pt x="45567" y="117108"/>
                  </a:lnTo>
                  <a:lnTo>
                    <a:pt x="37774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1" y="59702"/>
                  </a:lnTo>
                  <a:lnTo>
                    <a:pt x="35458" y="59702"/>
                  </a:lnTo>
                  <a:lnTo>
                    <a:pt x="39454" y="45301"/>
                  </a:lnTo>
                  <a:lnTo>
                    <a:pt x="46451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83" y="24904"/>
                  </a:lnTo>
                  <a:lnTo>
                    <a:pt x="119464" y="22277"/>
                  </a:lnTo>
                  <a:lnTo>
                    <a:pt x="99267" y="5757"/>
                  </a:lnTo>
                  <a:lnTo>
                    <a:pt x="70573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5" y="122631"/>
                  </a:lnTo>
                  <a:lnTo>
                    <a:pt x="101898" y="126453"/>
                  </a:lnTo>
                  <a:lnTo>
                    <a:pt x="90710" y="129532"/>
                  </a:lnTo>
                  <a:lnTo>
                    <a:pt x="76733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83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49" y="35269"/>
                  </a:lnTo>
                  <a:lnTo>
                    <a:pt x="98465" y="46352"/>
                  </a:lnTo>
                  <a:lnTo>
                    <a:pt x="100393" y="59702"/>
                  </a:lnTo>
                  <a:lnTo>
                    <a:pt x="131101" y="59702"/>
                  </a:lnTo>
                  <a:lnTo>
                    <a:pt x="130604" y="48429"/>
                  </a:lnTo>
                  <a:lnTo>
                    <a:pt x="120583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1" name="bk object 21"/>
            <p:cNvSpPr/>
            <p:nvPr/>
          </p:nvSpPr>
          <p:spPr>
            <a:xfrm>
              <a:off x="1246816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21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69" y="152704"/>
                  </a:lnTo>
                  <a:lnTo>
                    <a:pt x="32969" y="50177"/>
                  </a:lnTo>
                  <a:lnTo>
                    <a:pt x="36950" y="45010"/>
                  </a:lnTo>
                  <a:lnTo>
                    <a:pt x="44053" y="37568"/>
                  </a:lnTo>
                  <a:lnTo>
                    <a:pt x="53932" y="30880"/>
                  </a:lnTo>
                  <a:lnTo>
                    <a:pt x="66243" y="27978"/>
                  </a:lnTo>
                  <a:lnTo>
                    <a:pt x="203098" y="27978"/>
                  </a:lnTo>
                  <a:lnTo>
                    <a:pt x="201325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21" y="23355"/>
                  </a:lnTo>
                  <a:lnTo>
                    <a:pt x="32321" y="3670"/>
                  </a:lnTo>
                  <a:close/>
                </a:path>
                <a:path w="205740" h="153034">
                  <a:moveTo>
                    <a:pt x="152438" y="27978"/>
                  </a:moveTo>
                  <a:lnTo>
                    <a:pt x="66243" y="27978"/>
                  </a:lnTo>
                  <a:lnTo>
                    <a:pt x="75508" y="29726"/>
                  </a:lnTo>
                  <a:lnTo>
                    <a:pt x="81811" y="34820"/>
                  </a:lnTo>
                  <a:lnTo>
                    <a:pt x="85408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51" y="152704"/>
                  </a:lnTo>
                  <a:lnTo>
                    <a:pt x="119151" y="48056"/>
                  </a:lnTo>
                  <a:lnTo>
                    <a:pt x="124743" y="41640"/>
                  </a:lnTo>
                  <a:lnTo>
                    <a:pt x="132218" y="35102"/>
                  </a:lnTo>
                  <a:lnTo>
                    <a:pt x="141480" y="30022"/>
                  </a:lnTo>
                  <a:lnTo>
                    <a:pt x="152438" y="27978"/>
                  </a:lnTo>
                  <a:close/>
                </a:path>
                <a:path w="205740" h="153034">
                  <a:moveTo>
                    <a:pt x="203098" y="27978"/>
                  </a:moveTo>
                  <a:lnTo>
                    <a:pt x="152438" y="27978"/>
                  </a:lnTo>
                  <a:lnTo>
                    <a:pt x="162399" y="29767"/>
                  </a:lnTo>
                  <a:lnTo>
                    <a:pt x="168749" y="34929"/>
                  </a:lnTo>
                  <a:lnTo>
                    <a:pt x="172106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01" y="152704"/>
                  </a:lnTo>
                  <a:lnTo>
                    <a:pt x="205701" y="47396"/>
                  </a:lnTo>
                  <a:lnTo>
                    <a:pt x="203436" y="28675"/>
                  </a:lnTo>
                  <a:lnTo>
                    <a:pt x="203098" y="27978"/>
                  </a:lnTo>
                  <a:close/>
                </a:path>
                <a:path w="205740" h="153034">
                  <a:moveTo>
                    <a:pt x="163563" y="0"/>
                  </a:moveTo>
                  <a:lnTo>
                    <a:pt x="148616" y="1937"/>
                  </a:lnTo>
                  <a:lnTo>
                    <a:pt x="135936" y="7192"/>
                  </a:lnTo>
                  <a:lnTo>
                    <a:pt x="125124" y="14932"/>
                  </a:lnTo>
                  <a:lnTo>
                    <a:pt x="115785" y="24320"/>
                  </a:lnTo>
                  <a:lnTo>
                    <a:pt x="201325" y="24320"/>
                  </a:lnTo>
                  <a:lnTo>
                    <a:pt x="196148" y="13639"/>
                  </a:lnTo>
                  <a:lnTo>
                    <a:pt x="183102" y="3633"/>
                  </a:lnTo>
                  <a:lnTo>
                    <a:pt x="163563" y="0"/>
                  </a:lnTo>
                  <a:close/>
                </a:path>
                <a:path w="205740" h="153034">
                  <a:moveTo>
                    <a:pt x="77596" y="0"/>
                  </a:moveTo>
                  <a:lnTo>
                    <a:pt x="61139" y="2436"/>
                  </a:lnTo>
                  <a:lnTo>
                    <a:pt x="48396" y="8443"/>
                  </a:lnTo>
                  <a:lnTo>
                    <a:pt x="38935" y="16068"/>
                  </a:lnTo>
                  <a:lnTo>
                    <a:pt x="32321" y="23355"/>
                  </a:lnTo>
                  <a:lnTo>
                    <a:pt x="115256" y="23355"/>
                  </a:lnTo>
                  <a:lnTo>
                    <a:pt x="110415" y="14530"/>
                  </a:lnTo>
                  <a:lnTo>
                    <a:pt x="102463" y="6835"/>
                  </a:lnTo>
                  <a:lnTo>
                    <a:pt x="91625" y="1803"/>
                  </a:lnTo>
                  <a:lnTo>
                    <a:pt x="7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2" name="bk object 22"/>
            <p:cNvSpPr/>
            <p:nvPr/>
          </p:nvSpPr>
          <p:spPr>
            <a:xfrm>
              <a:off x="12719888" y="11573012"/>
              <a:ext cx="135255" cy="220345"/>
            </a:xfrm>
            <a:custGeom>
              <a:avLst/>
              <a:gdLst/>
              <a:ahLst/>
              <a:cxnLst/>
              <a:rect l="l" t="t" r="r" b="b"/>
              <a:pathLst>
                <a:path w="135255" h="220345">
                  <a:moveTo>
                    <a:pt x="32321" y="3670"/>
                  </a:moveTo>
                  <a:lnTo>
                    <a:pt x="0" y="3670"/>
                  </a:lnTo>
                  <a:lnTo>
                    <a:pt x="0" y="220129"/>
                  </a:lnTo>
                  <a:lnTo>
                    <a:pt x="32981" y="220129"/>
                  </a:lnTo>
                  <a:lnTo>
                    <a:pt x="32981" y="144652"/>
                  </a:lnTo>
                  <a:lnTo>
                    <a:pt x="103516" y="144652"/>
                  </a:lnTo>
                  <a:lnTo>
                    <a:pt x="116482" y="134815"/>
                  </a:lnTo>
                  <a:lnTo>
                    <a:pt x="119041" y="130213"/>
                  </a:lnTo>
                  <a:lnTo>
                    <a:pt x="63169" y="130213"/>
                  </a:lnTo>
                  <a:lnTo>
                    <a:pt x="52789" y="129123"/>
                  </a:lnTo>
                  <a:lnTo>
                    <a:pt x="44508" y="126338"/>
                  </a:lnTo>
                  <a:lnTo>
                    <a:pt x="38011" y="122578"/>
                  </a:lnTo>
                  <a:lnTo>
                    <a:pt x="32981" y="118567"/>
                  </a:lnTo>
                  <a:lnTo>
                    <a:pt x="33081" y="44785"/>
                  </a:lnTo>
                  <a:lnTo>
                    <a:pt x="36999" y="40012"/>
                  </a:lnTo>
                  <a:lnTo>
                    <a:pt x="43878" y="34099"/>
                  </a:lnTo>
                  <a:lnTo>
                    <a:pt x="53463" y="29119"/>
                  </a:lnTo>
                  <a:lnTo>
                    <a:pt x="65595" y="27025"/>
                  </a:lnTo>
                  <a:lnTo>
                    <a:pt x="122087" y="27025"/>
                  </a:lnTo>
                  <a:lnTo>
                    <a:pt x="118754" y="20337"/>
                  </a:lnTo>
                  <a:lnTo>
                    <a:pt x="117497" y="19342"/>
                  </a:lnTo>
                  <a:lnTo>
                    <a:pt x="32321" y="19342"/>
                  </a:lnTo>
                  <a:lnTo>
                    <a:pt x="32321" y="3670"/>
                  </a:lnTo>
                  <a:close/>
                </a:path>
                <a:path w="135255" h="220345">
                  <a:moveTo>
                    <a:pt x="103516" y="144652"/>
                  </a:moveTo>
                  <a:lnTo>
                    <a:pt x="32981" y="144652"/>
                  </a:lnTo>
                  <a:lnTo>
                    <a:pt x="38034" y="148473"/>
                  </a:lnTo>
                  <a:lnTo>
                    <a:pt x="45524" y="152309"/>
                  </a:lnTo>
                  <a:lnTo>
                    <a:pt x="55665" y="155266"/>
                  </a:lnTo>
                  <a:lnTo>
                    <a:pt x="68668" y="156451"/>
                  </a:lnTo>
                  <a:lnTo>
                    <a:pt x="95424" y="150792"/>
                  </a:lnTo>
                  <a:lnTo>
                    <a:pt x="103516" y="144652"/>
                  </a:lnTo>
                  <a:close/>
                </a:path>
                <a:path w="135255" h="220345">
                  <a:moveTo>
                    <a:pt x="122087" y="27025"/>
                  </a:moveTo>
                  <a:lnTo>
                    <a:pt x="65595" y="27025"/>
                  </a:lnTo>
                  <a:lnTo>
                    <a:pt x="81048" y="30732"/>
                  </a:lnTo>
                  <a:lnTo>
                    <a:pt x="91901" y="41173"/>
                  </a:lnTo>
                  <a:lnTo>
                    <a:pt x="98304" y="57329"/>
                  </a:lnTo>
                  <a:lnTo>
                    <a:pt x="100406" y="78181"/>
                  </a:lnTo>
                  <a:lnTo>
                    <a:pt x="97968" y="99421"/>
                  </a:lnTo>
                  <a:lnTo>
                    <a:pt x="90803" y="115850"/>
                  </a:lnTo>
                  <a:lnTo>
                    <a:pt x="79130" y="126453"/>
                  </a:lnTo>
                  <a:lnTo>
                    <a:pt x="63169" y="130213"/>
                  </a:lnTo>
                  <a:lnTo>
                    <a:pt x="119041" y="130213"/>
                  </a:lnTo>
                  <a:lnTo>
                    <a:pt x="130271" y="110015"/>
                  </a:lnTo>
                  <a:lnTo>
                    <a:pt x="135216" y="77889"/>
                  </a:lnTo>
                  <a:lnTo>
                    <a:pt x="130939" y="44785"/>
                  </a:lnTo>
                  <a:lnTo>
                    <a:pt x="122087" y="27025"/>
                  </a:lnTo>
                  <a:close/>
                </a:path>
                <a:path w="135255" h="220345">
                  <a:moveTo>
                    <a:pt x="74536" y="0"/>
                  </a:moveTo>
                  <a:lnTo>
                    <a:pt x="60223" y="1673"/>
                  </a:lnTo>
                  <a:lnTo>
                    <a:pt x="48566" y="6075"/>
                  </a:lnTo>
                  <a:lnTo>
                    <a:pt x="39340" y="12274"/>
                  </a:lnTo>
                  <a:lnTo>
                    <a:pt x="32321" y="19342"/>
                  </a:lnTo>
                  <a:lnTo>
                    <a:pt x="117497" y="19342"/>
                  </a:lnTo>
                  <a:lnTo>
                    <a:pt x="99630" y="5192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3" name="bk object 23"/>
            <p:cNvSpPr/>
            <p:nvPr/>
          </p:nvSpPr>
          <p:spPr>
            <a:xfrm>
              <a:off x="12892628" y="11573014"/>
              <a:ext cx="90170" cy="153035"/>
            </a:xfrm>
            <a:custGeom>
              <a:avLst/>
              <a:gdLst/>
              <a:ahLst/>
              <a:cxnLst/>
              <a:rect l="l" t="t" r="r" b="b"/>
              <a:pathLst>
                <a:path w="90169" h="153034">
                  <a:moveTo>
                    <a:pt x="32969" y="3670"/>
                  </a:moveTo>
                  <a:lnTo>
                    <a:pt x="0" y="3670"/>
                  </a:lnTo>
                  <a:lnTo>
                    <a:pt x="0" y="152717"/>
                  </a:lnTo>
                  <a:lnTo>
                    <a:pt x="32969" y="152717"/>
                  </a:lnTo>
                  <a:lnTo>
                    <a:pt x="32969" y="55968"/>
                  </a:lnTo>
                  <a:lnTo>
                    <a:pt x="36682" y="49578"/>
                  </a:lnTo>
                  <a:lnTo>
                    <a:pt x="43629" y="40868"/>
                  </a:lnTo>
                  <a:lnTo>
                    <a:pt x="53802" y="33187"/>
                  </a:lnTo>
                  <a:lnTo>
                    <a:pt x="67195" y="29883"/>
                  </a:lnTo>
                  <a:lnTo>
                    <a:pt x="82439" y="29883"/>
                  </a:lnTo>
                  <a:lnTo>
                    <a:pt x="83724" y="25196"/>
                  </a:lnTo>
                  <a:lnTo>
                    <a:pt x="32969" y="25196"/>
                  </a:lnTo>
                  <a:lnTo>
                    <a:pt x="32969" y="3670"/>
                  </a:lnTo>
                  <a:close/>
                </a:path>
                <a:path w="90169" h="153034">
                  <a:moveTo>
                    <a:pt x="82439" y="29883"/>
                  </a:moveTo>
                  <a:lnTo>
                    <a:pt x="75488" y="29883"/>
                  </a:lnTo>
                  <a:lnTo>
                    <a:pt x="79514" y="31711"/>
                  </a:lnTo>
                  <a:lnTo>
                    <a:pt x="81635" y="32816"/>
                  </a:lnTo>
                  <a:lnTo>
                    <a:pt x="82439" y="29883"/>
                  </a:lnTo>
                  <a:close/>
                </a:path>
                <a:path w="90169" h="153034">
                  <a:moveTo>
                    <a:pt x="81635" y="0"/>
                  </a:moveTo>
                  <a:lnTo>
                    <a:pt x="71450" y="0"/>
                  </a:lnTo>
                  <a:lnTo>
                    <a:pt x="57988" y="2465"/>
                  </a:lnTo>
                  <a:lnTo>
                    <a:pt x="47128" y="8674"/>
                  </a:lnTo>
                  <a:lnTo>
                    <a:pt x="38808" y="16844"/>
                  </a:lnTo>
                  <a:lnTo>
                    <a:pt x="32969" y="25196"/>
                  </a:lnTo>
                  <a:lnTo>
                    <a:pt x="83724" y="25196"/>
                  </a:lnTo>
                  <a:lnTo>
                    <a:pt x="89623" y="3670"/>
                  </a:lnTo>
                  <a:lnTo>
                    <a:pt x="86842" y="2133"/>
                  </a:lnTo>
                  <a:lnTo>
                    <a:pt x="81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4" name="bk object 24"/>
            <p:cNvSpPr/>
            <p:nvPr/>
          </p:nvSpPr>
          <p:spPr>
            <a:xfrm>
              <a:off x="12996762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10" y="0"/>
                  </a:moveTo>
                  <a:lnTo>
                    <a:pt x="42358" y="5665"/>
                  </a:lnTo>
                  <a:lnTo>
                    <a:pt x="20024" y="21543"/>
                  </a:lnTo>
                  <a:lnTo>
                    <a:pt x="5305" y="45953"/>
                  </a:lnTo>
                  <a:lnTo>
                    <a:pt x="0" y="77216"/>
                  </a:lnTo>
                  <a:lnTo>
                    <a:pt x="4802" y="108954"/>
                  </a:lnTo>
                  <a:lnTo>
                    <a:pt x="19018" y="134040"/>
                  </a:lnTo>
                  <a:lnTo>
                    <a:pt x="42358" y="150523"/>
                  </a:lnTo>
                  <a:lnTo>
                    <a:pt x="74536" y="156451"/>
                  </a:lnTo>
                  <a:lnTo>
                    <a:pt x="93900" y="154868"/>
                  </a:lnTo>
                  <a:lnTo>
                    <a:pt x="108931" y="150990"/>
                  </a:lnTo>
                  <a:lnTo>
                    <a:pt x="120156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657" y="130797"/>
                  </a:lnTo>
                  <a:lnTo>
                    <a:pt x="58351" y="127154"/>
                  </a:lnTo>
                  <a:lnTo>
                    <a:pt x="45553" y="117108"/>
                  </a:lnTo>
                  <a:lnTo>
                    <a:pt x="37771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0" y="59702"/>
                  </a:lnTo>
                  <a:lnTo>
                    <a:pt x="35471" y="59702"/>
                  </a:lnTo>
                  <a:lnTo>
                    <a:pt x="39459" y="45301"/>
                  </a:lnTo>
                  <a:lnTo>
                    <a:pt x="46453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76" y="24904"/>
                  </a:lnTo>
                  <a:lnTo>
                    <a:pt x="119456" y="22277"/>
                  </a:lnTo>
                  <a:lnTo>
                    <a:pt x="99240" y="5757"/>
                  </a:lnTo>
                  <a:lnTo>
                    <a:pt x="70510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9" y="122631"/>
                  </a:lnTo>
                  <a:lnTo>
                    <a:pt x="101893" y="126453"/>
                  </a:lnTo>
                  <a:lnTo>
                    <a:pt x="90679" y="129532"/>
                  </a:lnTo>
                  <a:lnTo>
                    <a:pt x="76657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76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51" y="35269"/>
                  </a:lnTo>
                  <a:lnTo>
                    <a:pt x="98470" y="46352"/>
                  </a:lnTo>
                  <a:lnTo>
                    <a:pt x="100406" y="59702"/>
                  </a:lnTo>
                  <a:lnTo>
                    <a:pt x="131100" y="59702"/>
                  </a:lnTo>
                  <a:lnTo>
                    <a:pt x="130603" y="48429"/>
                  </a:lnTo>
                  <a:lnTo>
                    <a:pt x="120576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5" name="bk object 25"/>
            <p:cNvSpPr/>
            <p:nvPr/>
          </p:nvSpPr>
          <p:spPr>
            <a:xfrm>
              <a:off x="13155643" y="11573012"/>
              <a:ext cx="106680" cy="156845"/>
            </a:xfrm>
            <a:custGeom>
              <a:avLst/>
              <a:gdLst/>
              <a:ahLst/>
              <a:cxnLst/>
              <a:rect l="l" t="t" r="r" b="b"/>
              <a:pathLst>
                <a:path w="106680" h="156845">
                  <a:moveTo>
                    <a:pt x="12014" y="118783"/>
                  </a:moveTo>
                  <a:lnTo>
                    <a:pt x="0" y="142239"/>
                  </a:lnTo>
                  <a:lnTo>
                    <a:pt x="8317" y="147222"/>
                  </a:lnTo>
                  <a:lnTo>
                    <a:pt x="19438" y="151906"/>
                  </a:lnTo>
                  <a:lnTo>
                    <a:pt x="33391" y="155382"/>
                  </a:lnTo>
                  <a:lnTo>
                    <a:pt x="50203" y="156743"/>
                  </a:lnTo>
                  <a:lnTo>
                    <a:pt x="73693" y="153628"/>
                  </a:lnTo>
                  <a:lnTo>
                    <a:pt x="91432" y="144576"/>
                  </a:lnTo>
                  <a:lnTo>
                    <a:pt x="101767" y="131165"/>
                  </a:lnTo>
                  <a:lnTo>
                    <a:pt x="48666" y="131165"/>
                  </a:lnTo>
                  <a:lnTo>
                    <a:pt x="36565" y="129796"/>
                  </a:lnTo>
                  <a:lnTo>
                    <a:pt x="26049" y="126484"/>
                  </a:lnTo>
                  <a:lnTo>
                    <a:pt x="17678" y="122416"/>
                  </a:lnTo>
                  <a:lnTo>
                    <a:pt x="12014" y="118783"/>
                  </a:lnTo>
                  <a:close/>
                </a:path>
                <a:path w="106680" h="156845">
                  <a:moveTo>
                    <a:pt x="55410" y="0"/>
                  </a:moveTo>
                  <a:lnTo>
                    <a:pt x="33936" y="3184"/>
                  </a:lnTo>
                  <a:lnTo>
                    <a:pt x="17638" y="12130"/>
                  </a:lnTo>
                  <a:lnTo>
                    <a:pt x="7291" y="25926"/>
                  </a:lnTo>
                  <a:lnTo>
                    <a:pt x="3670" y="43662"/>
                  </a:lnTo>
                  <a:lnTo>
                    <a:pt x="6323" y="59242"/>
                  </a:lnTo>
                  <a:lnTo>
                    <a:pt x="13798" y="71173"/>
                  </a:lnTo>
                  <a:lnTo>
                    <a:pt x="25369" y="80510"/>
                  </a:lnTo>
                  <a:lnTo>
                    <a:pt x="40309" y="88303"/>
                  </a:lnTo>
                  <a:lnTo>
                    <a:pt x="54927" y="94828"/>
                  </a:lnTo>
                  <a:lnTo>
                    <a:pt x="66084" y="100423"/>
                  </a:lnTo>
                  <a:lnTo>
                    <a:pt x="73203" y="106349"/>
                  </a:lnTo>
                  <a:lnTo>
                    <a:pt x="75704" y="113868"/>
                  </a:lnTo>
                  <a:lnTo>
                    <a:pt x="73849" y="121242"/>
                  </a:lnTo>
                  <a:lnTo>
                    <a:pt x="68505" y="126669"/>
                  </a:lnTo>
                  <a:lnTo>
                    <a:pt x="60000" y="130020"/>
                  </a:lnTo>
                  <a:lnTo>
                    <a:pt x="48666" y="131165"/>
                  </a:lnTo>
                  <a:lnTo>
                    <a:pt x="101767" y="131165"/>
                  </a:lnTo>
                  <a:lnTo>
                    <a:pt x="102643" y="130029"/>
                  </a:lnTo>
                  <a:lnTo>
                    <a:pt x="106552" y="110426"/>
                  </a:lnTo>
                  <a:lnTo>
                    <a:pt x="103189" y="94048"/>
                  </a:lnTo>
                  <a:lnTo>
                    <a:pt x="93986" y="81784"/>
                  </a:lnTo>
                  <a:lnTo>
                    <a:pt x="80278" y="72393"/>
                  </a:lnTo>
                  <a:lnTo>
                    <a:pt x="63398" y="64630"/>
                  </a:lnTo>
                  <a:lnTo>
                    <a:pt x="51764" y="59912"/>
                  </a:lnTo>
                  <a:lnTo>
                    <a:pt x="42389" y="55208"/>
                  </a:lnTo>
                  <a:lnTo>
                    <a:pt x="36134" y="49515"/>
                  </a:lnTo>
                  <a:lnTo>
                    <a:pt x="33858" y="41833"/>
                  </a:lnTo>
                  <a:lnTo>
                    <a:pt x="35240" y="35026"/>
                  </a:lnTo>
                  <a:lnTo>
                    <a:pt x="39419" y="29908"/>
                  </a:lnTo>
                  <a:lnTo>
                    <a:pt x="46443" y="26685"/>
                  </a:lnTo>
                  <a:lnTo>
                    <a:pt x="56362" y="25565"/>
                  </a:lnTo>
                  <a:lnTo>
                    <a:pt x="94427" y="25565"/>
                  </a:lnTo>
                  <a:lnTo>
                    <a:pt x="101638" y="12903"/>
                  </a:lnTo>
                  <a:lnTo>
                    <a:pt x="95466" y="9311"/>
                  </a:lnTo>
                  <a:lnTo>
                    <a:pt x="85777" y="5051"/>
                  </a:lnTo>
                  <a:lnTo>
                    <a:pt x="72461" y="1491"/>
                  </a:lnTo>
                  <a:lnTo>
                    <a:pt x="55410" y="0"/>
                  </a:lnTo>
                  <a:close/>
                </a:path>
                <a:path w="106680" h="156845">
                  <a:moveTo>
                    <a:pt x="94427" y="25565"/>
                  </a:moveTo>
                  <a:lnTo>
                    <a:pt x="56362" y="25565"/>
                  </a:lnTo>
                  <a:lnTo>
                    <a:pt x="67116" y="26630"/>
                  </a:lnTo>
                  <a:lnTo>
                    <a:pt x="76198" y="29248"/>
                  </a:lnTo>
                  <a:lnTo>
                    <a:pt x="83439" y="32551"/>
                  </a:lnTo>
                  <a:lnTo>
                    <a:pt x="88671" y="35674"/>
                  </a:lnTo>
                  <a:lnTo>
                    <a:pt x="94427" y="25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6" name="bk object 26"/>
            <p:cNvSpPr/>
            <p:nvPr/>
          </p:nvSpPr>
          <p:spPr>
            <a:xfrm>
              <a:off x="1329012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19" h="156845">
                  <a:moveTo>
                    <a:pt x="112989" y="26720"/>
                  </a:moveTo>
                  <a:lnTo>
                    <a:pt x="58483" y="26720"/>
                  </a:lnTo>
                  <a:lnTo>
                    <a:pt x="71480" y="28511"/>
                  </a:lnTo>
                  <a:lnTo>
                    <a:pt x="79717" y="33628"/>
                  </a:lnTo>
                  <a:lnTo>
                    <a:pt x="84040" y="41685"/>
                  </a:lnTo>
                  <a:lnTo>
                    <a:pt x="85293" y="52298"/>
                  </a:lnTo>
                  <a:lnTo>
                    <a:pt x="85293" y="63080"/>
                  </a:lnTo>
                  <a:lnTo>
                    <a:pt x="79362" y="63080"/>
                  </a:lnTo>
                  <a:lnTo>
                    <a:pt x="51011" y="65758"/>
                  </a:lnTo>
                  <a:lnTo>
                    <a:pt x="25503" y="74556"/>
                  </a:lnTo>
                  <a:lnTo>
                    <a:pt x="7083" y="90625"/>
                  </a:lnTo>
                  <a:lnTo>
                    <a:pt x="0" y="115112"/>
                  </a:lnTo>
                  <a:lnTo>
                    <a:pt x="3320" y="132483"/>
                  </a:lnTo>
                  <a:lnTo>
                    <a:pt x="12503" y="145482"/>
                  </a:lnTo>
                  <a:lnTo>
                    <a:pt x="26339" y="153619"/>
                  </a:lnTo>
                  <a:lnTo>
                    <a:pt x="43675" y="156438"/>
                  </a:lnTo>
                  <a:lnTo>
                    <a:pt x="58711" y="154374"/>
                  </a:lnTo>
                  <a:lnTo>
                    <a:pt x="70988" y="149212"/>
                  </a:lnTo>
                  <a:lnTo>
                    <a:pt x="80381" y="142497"/>
                  </a:lnTo>
                  <a:lnTo>
                    <a:pt x="86766" y="135775"/>
                  </a:lnTo>
                  <a:lnTo>
                    <a:pt x="118999" y="135775"/>
                  </a:lnTo>
                  <a:lnTo>
                    <a:pt x="118643" y="131152"/>
                  </a:lnTo>
                  <a:lnTo>
                    <a:pt x="52324" y="131152"/>
                  </a:lnTo>
                  <a:lnTo>
                    <a:pt x="45347" y="130173"/>
                  </a:lnTo>
                  <a:lnTo>
                    <a:pt x="39000" y="127052"/>
                  </a:lnTo>
                  <a:lnTo>
                    <a:pt x="34384" y="121514"/>
                  </a:lnTo>
                  <a:lnTo>
                    <a:pt x="32600" y="113283"/>
                  </a:lnTo>
                  <a:lnTo>
                    <a:pt x="36064" y="99959"/>
                  </a:lnTo>
                  <a:lnTo>
                    <a:pt x="45732" y="91089"/>
                  </a:lnTo>
                  <a:lnTo>
                    <a:pt x="60525" y="86150"/>
                  </a:lnTo>
                  <a:lnTo>
                    <a:pt x="79362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41" y="28803"/>
                  </a:lnTo>
                  <a:lnTo>
                    <a:pt x="112989" y="26720"/>
                  </a:lnTo>
                  <a:close/>
                </a:path>
                <a:path w="121919" h="156845">
                  <a:moveTo>
                    <a:pt x="118999" y="135775"/>
                  </a:moveTo>
                  <a:lnTo>
                    <a:pt x="86766" y="135775"/>
                  </a:lnTo>
                  <a:lnTo>
                    <a:pt x="87134" y="140385"/>
                  </a:lnTo>
                  <a:lnTo>
                    <a:pt x="88303" y="148666"/>
                  </a:lnTo>
                  <a:lnTo>
                    <a:pt x="89255" y="152704"/>
                  </a:lnTo>
                  <a:lnTo>
                    <a:pt x="121564" y="152704"/>
                  </a:lnTo>
                  <a:lnTo>
                    <a:pt x="120220" y="145476"/>
                  </a:lnTo>
                  <a:lnTo>
                    <a:pt x="119049" y="136428"/>
                  </a:lnTo>
                  <a:lnTo>
                    <a:pt x="118999" y="135775"/>
                  </a:lnTo>
                  <a:close/>
                </a:path>
                <a:path w="121919" h="156845">
                  <a:moveTo>
                    <a:pt x="117906" y="84620"/>
                  </a:moveTo>
                  <a:lnTo>
                    <a:pt x="85293" y="84620"/>
                  </a:lnTo>
                  <a:lnTo>
                    <a:pt x="85293" y="114452"/>
                  </a:lnTo>
                  <a:lnTo>
                    <a:pt x="80679" y="119285"/>
                  </a:lnTo>
                  <a:lnTo>
                    <a:pt x="73756" y="124779"/>
                  </a:lnTo>
                  <a:lnTo>
                    <a:pt x="64360" y="129284"/>
                  </a:lnTo>
                  <a:lnTo>
                    <a:pt x="52324" y="131152"/>
                  </a:lnTo>
                  <a:lnTo>
                    <a:pt x="118643" y="131152"/>
                  </a:lnTo>
                  <a:lnTo>
                    <a:pt x="118221" y="125656"/>
                  </a:lnTo>
                  <a:lnTo>
                    <a:pt x="117936" y="114452"/>
                  </a:lnTo>
                  <a:lnTo>
                    <a:pt x="117906" y="84620"/>
                  </a:lnTo>
                  <a:close/>
                </a:path>
                <a:path w="121919" h="156845">
                  <a:moveTo>
                    <a:pt x="61849" y="0"/>
                  </a:moveTo>
                  <a:lnTo>
                    <a:pt x="41129" y="2220"/>
                  </a:lnTo>
                  <a:lnTo>
                    <a:pt x="24941" y="7661"/>
                  </a:lnTo>
                  <a:lnTo>
                    <a:pt x="12969" y="14487"/>
                  </a:lnTo>
                  <a:lnTo>
                    <a:pt x="4902" y="20866"/>
                  </a:lnTo>
                  <a:lnTo>
                    <a:pt x="20294" y="41821"/>
                  </a:lnTo>
                  <a:lnTo>
                    <a:pt x="25766" y="37640"/>
                  </a:lnTo>
                  <a:lnTo>
                    <a:pt x="33945" y="32651"/>
                  </a:lnTo>
                  <a:lnTo>
                    <a:pt x="44845" y="28473"/>
                  </a:lnTo>
                  <a:lnTo>
                    <a:pt x="58483" y="26720"/>
                  </a:lnTo>
                  <a:lnTo>
                    <a:pt x="112989" y="26720"/>
                  </a:lnTo>
                  <a:lnTo>
                    <a:pt x="103727" y="12455"/>
                  </a:lnTo>
                  <a:lnTo>
                    <a:pt x="86188" y="3027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7" name="bk object 27"/>
            <p:cNvSpPr/>
            <p:nvPr/>
          </p:nvSpPr>
          <p:spPr>
            <a:xfrm>
              <a:off x="13735167" y="11412356"/>
              <a:ext cx="373380" cy="336550"/>
            </a:xfrm>
            <a:custGeom>
              <a:avLst/>
              <a:gdLst/>
              <a:ahLst/>
              <a:cxnLst/>
              <a:rect l="l" t="t" r="r" b="b"/>
              <a:pathLst>
                <a:path w="373380" h="336550">
                  <a:moveTo>
                    <a:pt x="111594" y="160781"/>
                  </a:moveTo>
                  <a:lnTo>
                    <a:pt x="68419" y="175534"/>
                  </a:lnTo>
                  <a:lnTo>
                    <a:pt x="32918" y="195008"/>
                  </a:lnTo>
                  <a:lnTo>
                    <a:pt x="8857" y="218521"/>
                  </a:lnTo>
                  <a:lnTo>
                    <a:pt x="0" y="245389"/>
                  </a:lnTo>
                  <a:lnTo>
                    <a:pt x="9430" y="274266"/>
                  </a:lnTo>
                  <a:lnTo>
                    <a:pt x="35689" y="299236"/>
                  </a:lnTo>
                  <a:lnTo>
                    <a:pt x="75723" y="318856"/>
                  </a:lnTo>
                  <a:lnTo>
                    <a:pt x="126481" y="331686"/>
                  </a:lnTo>
                  <a:lnTo>
                    <a:pt x="184912" y="336283"/>
                  </a:lnTo>
                  <a:lnTo>
                    <a:pt x="188226" y="336283"/>
                  </a:lnTo>
                  <a:lnTo>
                    <a:pt x="246754" y="331206"/>
                  </a:lnTo>
                  <a:lnTo>
                    <a:pt x="297525" y="317887"/>
                  </a:lnTo>
                  <a:lnTo>
                    <a:pt x="337522" y="297823"/>
                  </a:lnTo>
                  <a:lnTo>
                    <a:pt x="352706" y="283159"/>
                  </a:lnTo>
                  <a:lnTo>
                    <a:pt x="182626" y="283159"/>
                  </a:lnTo>
                  <a:lnTo>
                    <a:pt x="182968" y="281965"/>
                  </a:lnTo>
                  <a:lnTo>
                    <a:pt x="182968" y="276618"/>
                  </a:lnTo>
                  <a:lnTo>
                    <a:pt x="182694" y="274788"/>
                  </a:lnTo>
                  <a:lnTo>
                    <a:pt x="182596" y="274266"/>
                  </a:lnTo>
                  <a:lnTo>
                    <a:pt x="170846" y="248298"/>
                  </a:lnTo>
                  <a:lnTo>
                    <a:pt x="146505" y="215428"/>
                  </a:lnTo>
                  <a:lnTo>
                    <a:pt x="122463" y="183616"/>
                  </a:lnTo>
                  <a:lnTo>
                    <a:pt x="111594" y="160781"/>
                  </a:lnTo>
                  <a:close/>
                </a:path>
                <a:path w="373380" h="336550">
                  <a:moveTo>
                    <a:pt x="150126" y="67284"/>
                  </a:moveTo>
                  <a:lnTo>
                    <a:pt x="142989" y="72827"/>
                  </a:lnTo>
                  <a:lnTo>
                    <a:pt x="136550" y="82211"/>
                  </a:lnTo>
                  <a:lnTo>
                    <a:pt x="131892" y="94889"/>
                  </a:lnTo>
                  <a:lnTo>
                    <a:pt x="130098" y="110312"/>
                  </a:lnTo>
                  <a:lnTo>
                    <a:pt x="140653" y="148156"/>
                  </a:lnTo>
                  <a:lnTo>
                    <a:pt x="166296" y="183623"/>
                  </a:lnTo>
                  <a:lnTo>
                    <a:pt x="187095" y="212533"/>
                  </a:lnTo>
                  <a:lnTo>
                    <a:pt x="197650" y="250913"/>
                  </a:lnTo>
                  <a:lnTo>
                    <a:pt x="197415" y="254841"/>
                  </a:lnTo>
                  <a:lnTo>
                    <a:pt x="195772" y="264074"/>
                  </a:lnTo>
                  <a:lnTo>
                    <a:pt x="191311" y="274788"/>
                  </a:lnTo>
                  <a:lnTo>
                    <a:pt x="182626" y="283159"/>
                  </a:lnTo>
                  <a:lnTo>
                    <a:pt x="352706" y="283159"/>
                  </a:lnTo>
                  <a:lnTo>
                    <a:pt x="363732" y="272511"/>
                  </a:lnTo>
                  <a:lnTo>
                    <a:pt x="373138" y="243446"/>
                  </a:lnTo>
                  <a:lnTo>
                    <a:pt x="366251" y="221043"/>
                  </a:lnTo>
                  <a:lnTo>
                    <a:pt x="223113" y="221043"/>
                  </a:lnTo>
                  <a:lnTo>
                    <a:pt x="223113" y="208648"/>
                  </a:lnTo>
                  <a:lnTo>
                    <a:pt x="211709" y="178949"/>
                  </a:lnTo>
                  <a:lnTo>
                    <a:pt x="186620" y="147319"/>
                  </a:lnTo>
                  <a:lnTo>
                    <a:pt x="161530" y="115004"/>
                  </a:lnTo>
                  <a:lnTo>
                    <a:pt x="150126" y="83248"/>
                  </a:lnTo>
                  <a:lnTo>
                    <a:pt x="150126" y="67284"/>
                  </a:lnTo>
                  <a:close/>
                </a:path>
                <a:path w="373380" h="336550">
                  <a:moveTo>
                    <a:pt x="192049" y="0"/>
                  </a:moveTo>
                  <a:lnTo>
                    <a:pt x="184972" y="5478"/>
                  </a:lnTo>
                  <a:lnTo>
                    <a:pt x="178590" y="14816"/>
                  </a:lnTo>
                  <a:lnTo>
                    <a:pt x="173975" y="27480"/>
                  </a:lnTo>
                  <a:lnTo>
                    <a:pt x="172199" y="42938"/>
                  </a:lnTo>
                  <a:lnTo>
                    <a:pt x="182805" y="82748"/>
                  </a:lnTo>
                  <a:lnTo>
                    <a:pt x="206140" y="116082"/>
                  </a:lnTo>
                  <a:lnTo>
                    <a:pt x="229474" y="148014"/>
                  </a:lnTo>
                  <a:lnTo>
                    <a:pt x="240080" y="183623"/>
                  </a:lnTo>
                  <a:lnTo>
                    <a:pt x="239815" y="188544"/>
                  </a:lnTo>
                  <a:lnTo>
                    <a:pt x="237959" y="199877"/>
                  </a:lnTo>
                  <a:lnTo>
                    <a:pt x="232922" y="212436"/>
                  </a:lnTo>
                  <a:lnTo>
                    <a:pt x="223113" y="221043"/>
                  </a:lnTo>
                  <a:lnTo>
                    <a:pt x="366251" y="221043"/>
                  </a:lnTo>
                  <a:lnTo>
                    <a:pt x="364805" y="216337"/>
                  </a:lnTo>
                  <a:lnTo>
                    <a:pt x="341533" y="192562"/>
                  </a:lnTo>
                  <a:lnTo>
                    <a:pt x="305914" y="173289"/>
                  </a:lnTo>
                  <a:lnTo>
                    <a:pt x="260540" y="159689"/>
                  </a:lnTo>
                  <a:lnTo>
                    <a:pt x="262661" y="154952"/>
                  </a:lnTo>
                  <a:lnTo>
                    <a:pt x="262661" y="150291"/>
                  </a:lnTo>
                  <a:lnTo>
                    <a:pt x="251628" y="115240"/>
                  </a:lnTo>
                  <a:lnTo>
                    <a:pt x="227355" y="80954"/>
                  </a:lnTo>
                  <a:lnTo>
                    <a:pt x="203082" y="47752"/>
                  </a:lnTo>
                  <a:lnTo>
                    <a:pt x="192049" y="15951"/>
                  </a:lnTo>
                  <a:lnTo>
                    <a:pt x="192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8" name="bk object 28"/>
            <p:cNvSpPr/>
            <p:nvPr/>
          </p:nvSpPr>
          <p:spPr>
            <a:xfrm>
              <a:off x="14195285" y="11495600"/>
              <a:ext cx="144780" cy="237490"/>
            </a:xfrm>
            <a:custGeom>
              <a:avLst/>
              <a:gdLst/>
              <a:ahLst/>
              <a:cxnLst/>
              <a:rect l="l" t="t" r="r" b="b"/>
              <a:pathLst>
                <a:path w="144780" h="237490">
                  <a:moveTo>
                    <a:pt x="8826" y="165455"/>
                  </a:moveTo>
                  <a:lnTo>
                    <a:pt x="0" y="165455"/>
                  </a:lnTo>
                  <a:lnTo>
                    <a:pt x="0" y="226987"/>
                  </a:lnTo>
                  <a:lnTo>
                    <a:pt x="4601" y="228550"/>
                  </a:lnTo>
                  <a:lnTo>
                    <a:pt x="17391" y="231990"/>
                  </a:lnTo>
                  <a:lnTo>
                    <a:pt x="36845" y="235431"/>
                  </a:lnTo>
                  <a:lnTo>
                    <a:pt x="61442" y="236994"/>
                  </a:lnTo>
                  <a:lnTo>
                    <a:pt x="97087" y="231972"/>
                  </a:lnTo>
                  <a:lnTo>
                    <a:pt x="113988" y="222745"/>
                  </a:lnTo>
                  <a:lnTo>
                    <a:pt x="66624" y="222745"/>
                  </a:lnTo>
                  <a:lnTo>
                    <a:pt x="46291" y="218363"/>
                  </a:lnTo>
                  <a:lnTo>
                    <a:pt x="28848" y="206287"/>
                  </a:lnTo>
                  <a:lnTo>
                    <a:pt x="15842" y="188117"/>
                  </a:lnTo>
                  <a:lnTo>
                    <a:pt x="8826" y="165455"/>
                  </a:lnTo>
                  <a:close/>
                </a:path>
                <a:path w="144780" h="237490">
                  <a:moveTo>
                    <a:pt x="75793" y="0"/>
                  </a:moveTo>
                  <a:lnTo>
                    <a:pt x="43664" y="5100"/>
                  </a:lnTo>
                  <a:lnTo>
                    <a:pt x="20478" y="18905"/>
                  </a:lnTo>
                  <a:lnTo>
                    <a:pt x="6427" y="39170"/>
                  </a:lnTo>
                  <a:lnTo>
                    <a:pt x="1701" y="63652"/>
                  </a:lnTo>
                  <a:lnTo>
                    <a:pt x="5129" y="82636"/>
                  </a:lnTo>
                  <a:lnTo>
                    <a:pt x="14484" y="98771"/>
                  </a:lnTo>
                  <a:lnTo>
                    <a:pt x="28372" y="112062"/>
                  </a:lnTo>
                  <a:lnTo>
                    <a:pt x="45402" y="122516"/>
                  </a:lnTo>
                  <a:lnTo>
                    <a:pt x="70865" y="135077"/>
                  </a:lnTo>
                  <a:lnTo>
                    <a:pt x="85143" y="142526"/>
                  </a:lnTo>
                  <a:lnTo>
                    <a:pt x="99429" y="152207"/>
                  </a:lnTo>
                  <a:lnTo>
                    <a:pt x="110422" y="165182"/>
                  </a:lnTo>
                  <a:lnTo>
                    <a:pt x="114820" y="182511"/>
                  </a:lnTo>
                  <a:lnTo>
                    <a:pt x="111276" y="199219"/>
                  </a:lnTo>
                  <a:lnTo>
                    <a:pt x="101352" y="211891"/>
                  </a:lnTo>
                  <a:lnTo>
                    <a:pt x="86113" y="219932"/>
                  </a:lnTo>
                  <a:lnTo>
                    <a:pt x="66624" y="222745"/>
                  </a:lnTo>
                  <a:lnTo>
                    <a:pt x="113988" y="222745"/>
                  </a:lnTo>
                  <a:lnTo>
                    <a:pt x="123129" y="217754"/>
                  </a:lnTo>
                  <a:lnTo>
                    <a:pt x="139098" y="195610"/>
                  </a:lnTo>
                  <a:lnTo>
                    <a:pt x="144525" y="166814"/>
                  </a:lnTo>
                  <a:lnTo>
                    <a:pt x="139682" y="144325"/>
                  </a:lnTo>
                  <a:lnTo>
                    <a:pt x="127296" y="126409"/>
                  </a:lnTo>
                  <a:lnTo>
                    <a:pt x="110584" y="112550"/>
                  </a:lnTo>
                  <a:lnTo>
                    <a:pt x="92760" y="102235"/>
                  </a:lnTo>
                  <a:lnTo>
                    <a:pt x="67208" y="89585"/>
                  </a:lnTo>
                  <a:lnTo>
                    <a:pt x="54226" y="82367"/>
                  </a:lnTo>
                  <a:lnTo>
                    <a:pt x="43446" y="73726"/>
                  </a:lnTo>
                  <a:lnTo>
                    <a:pt x="36086" y="62585"/>
                  </a:lnTo>
                  <a:lnTo>
                    <a:pt x="33362" y="47866"/>
                  </a:lnTo>
                  <a:lnTo>
                    <a:pt x="36040" y="35219"/>
                  </a:lnTo>
                  <a:lnTo>
                    <a:pt x="43784" y="24274"/>
                  </a:lnTo>
                  <a:lnTo>
                    <a:pt x="56160" y="16574"/>
                  </a:lnTo>
                  <a:lnTo>
                    <a:pt x="72732" y="13665"/>
                  </a:lnTo>
                  <a:lnTo>
                    <a:pt x="136372" y="13665"/>
                  </a:lnTo>
                  <a:lnTo>
                    <a:pt x="136372" y="11125"/>
                  </a:lnTo>
                  <a:lnTo>
                    <a:pt x="131571" y="9386"/>
                  </a:lnTo>
                  <a:lnTo>
                    <a:pt x="118522" y="5562"/>
                  </a:lnTo>
                  <a:lnTo>
                    <a:pt x="99253" y="1738"/>
                  </a:lnTo>
                  <a:lnTo>
                    <a:pt x="75793" y="0"/>
                  </a:lnTo>
                  <a:close/>
                </a:path>
                <a:path w="144780" h="237490">
                  <a:moveTo>
                    <a:pt x="136372" y="13665"/>
                  </a:moveTo>
                  <a:lnTo>
                    <a:pt x="72732" y="13665"/>
                  </a:lnTo>
                  <a:lnTo>
                    <a:pt x="94591" y="17740"/>
                  </a:lnTo>
                  <a:lnTo>
                    <a:pt x="110650" y="28897"/>
                  </a:lnTo>
                  <a:lnTo>
                    <a:pt x="121472" y="45528"/>
                  </a:lnTo>
                  <a:lnTo>
                    <a:pt x="127622" y="66027"/>
                  </a:lnTo>
                  <a:lnTo>
                    <a:pt x="136372" y="66027"/>
                  </a:lnTo>
                  <a:lnTo>
                    <a:pt x="136372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9" name="bk object 29"/>
            <p:cNvSpPr/>
            <p:nvPr/>
          </p:nvSpPr>
          <p:spPr>
            <a:xfrm>
              <a:off x="14371114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02" y="15024"/>
                  </a:moveTo>
                  <a:lnTo>
                    <a:pt x="56692" y="15024"/>
                  </a:lnTo>
                  <a:lnTo>
                    <a:pt x="66468" y="17319"/>
                  </a:lnTo>
                  <a:lnTo>
                    <a:pt x="73994" y="23909"/>
                  </a:lnTo>
                  <a:lnTo>
                    <a:pt x="78833" y="34349"/>
                  </a:lnTo>
                  <a:lnTo>
                    <a:pt x="80543" y="48196"/>
                  </a:lnTo>
                  <a:lnTo>
                    <a:pt x="80543" y="61950"/>
                  </a:lnTo>
                  <a:lnTo>
                    <a:pt x="36575" y="77825"/>
                  </a:lnTo>
                  <a:lnTo>
                    <a:pt x="20268" y="85197"/>
                  </a:lnTo>
                  <a:lnTo>
                    <a:pt x="8872" y="93759"/>
                  </a:lnTo>
                  <a:lnTo>
                    <a:pt x="2184" y="103580"/>
                  </a:lnTo>
                  <a:lnTo>
                    <a:pt x="0" y="114731"/>
                  </a:lnTo>
                  <a:lnTo>
                    <a:pt x="2587" y="129588"/>
                  </a:lnTo>
                  <a:lnTo>
                    <a:pt x="9948" y="141085"/>
                  </a:lnTo>
                  <a:lnTo>
                    <a:pt x="21479" y="148509"/>
                  </a:lnTo>
                  <a:lnTo>
                    <a:pt x="36575" y="151142"/>
                  </a:lnTo>
                  <a:lnTo>
                    <a:pt x="48639" y="149116"/>
                  </a:lnTo>
                  <a:lnTo>
                    <a:pt x="60837" y="143970"/>
                  </a:lnTo>
                  <a:lnTo>
                    <a:pt x="72128" y="137105"/>
                  </a:lnTo>
                  <a:lnTo>
                    <a:pt x="79257" y="131622"/>
                  </a:lnTo>
                  <a:lnTo>
                    <a:pt x="52870" y="131622"/>
                  </a:lnTo>
                  <a:lnTo>
                    <a:pt x="42325" y="129368"/>
                  </a:lnTo>
                  <a:lnTo>
                    <a:pt x="35594" y="123772"/>
                  </a:lnTo>
                  <a:lnTo>
                    <a:pt x="32031" y="116583"/>
                  </a:lnTo>
                  <a:lnTo>
                    <a:pt x="30987" y="109550"/>
                  </a:lnTo>
                  <a:lnTo>
                    <a:pt x="32990" y="99522"/>
                  </a:lnTo>
                  <a:lnTo>
                    <a:pt x="37911" y="92625"/>
                  </a:lnTo>
                  <a:lnTo>
                    <a:pt x="44119" y="88145"/>
                  </a:lnTo>
                  <a:lnTo>
                    <a:pt x="49987" y="85369"/>
                  </a:lnTo>
                  <a:lnTo>
                    <a:pt x="80543" y="72301"/>
                  </a:lnTo>
                  <a:lnTo>
                    <a:pt x="113131" y="72301"/>
                  </a:lnTo>
                  <a:lnTo>
                    <a:pt x="113131" y="43357"/>
                  </a:lnTo>
                  <a:lnTo>
                    <a:pt x="111387" y="32002"/>
                  </a:lnTo>
                  <a:lnTo>
                    <a:pt x="104462" y="17606"/>
                  </a:lnTo>
                  <a:lnTo>
                    <a:pt x="101402" y="15024"/>
                  </a:lnTo>
                  <a:close/>
                </a:path>
                <a:path w="139065" h="151765">
                  <a:moveTo>
                    <a:pt x="138671" y="129921"/>
                  </a:moveTo>
                  <a:lnTo>
                    <a:pt x="81470" y="129921"/>
                  </a:lnTo>
                  <a:lnTo>
                    <a:pt x="82829" y="137388"/>
                  </a:lnTo>
                  <a:lnTo>
                    <a:pt x="86144" y="146380"/>
                  </a:lnTo>
                  <a:lnTo>
                    <a:pt x="92938" y="151142"/>
                  </a:lnTo>
                  <a:lnTo>
                    <a:pt x="138671" y="134162"/>
                  </a:lnTo>
                  <a:lnTo>
                    <a:pt x="138671" y="129921"/>
                  </a:lnTo>
                  <a:close/>
                </a:path>
                <a:path w="139065" h="151765">
                  <a:moveTo>
                    <a:pt x="113131" y="72301"/>
                  </a:moveTo>
                  <a:lnTo>
                    <a:pt x="80543" y="72301"/>
                  </a:lnTo>
                  <a:lnTo>
                    <a:pt x="80543" y="120497"/>
                  </a:lnTo>
                  <a:lnTo>
                    <a:pt x="73913" y="124957"/>
                  </a:lnTo>
                  <a:lnTo>
                    <a:pt x="66673" y="128479"/>
                  </a:lnTo>
                  <a:lnTo>
                    <a:pt x="59449" y="130791"/>
                  </a:lnTo>
                  <a:lnTo>
                    <a:pt x="52870" y="131622"/>
                  </a:lnTo>
                  <a:lnTo>
                    <a:pt x="79257" y="131622"/>
                  </a:lnTo>
                  <a:lnTo>
                    <a:pt x="81470" y="129921"/>
                  </a:lnTo>
                  <a:lnTo>
                    <a:pt x="138671" y="129921"/>
                  </a:lnTo>
                  <a:lnTo>
                    <a:pt x="138671" y="128219"/>
                  </a:lnTo>
                  <a:lnTo>
                    <a:pt x="114147" y="128219"/>
                  </a:lnTo>
                  <a:lnTo>
                    <a:pt x="113131" y="121348"/>
                  </a:lnTo>
                  <a:lnTo>
                    <a:pt x="113131" y="72301"/>
                  </a:lnTo>
                  <a:close/>
                </a:path>
                <a:path w="139065" h="151765">
                  <a:moveTo>
                    <a:pt x="138671" y="124409"/>
                  </a:moveTo>
                  <a:lnTo>
                    <a:pt x="130771" y="126949"/>
                  </a:lnTo>
                  <a:lnTo>
                    <a:pt x="127126" y="128219"/>
                  </a:lnTo>
                  <a:lnTo>
                    <a:pt x="138671" y="128219"/>
                  </a:lnTo>
                  <a:lnTo>
                    <a:pt x="138671" y="124409"/>
                  </a:lnTo>
                  <a:close/>
                </a:path>
                <a:path w="139065" h="151765">
                  <a:moveTo>
                    <a:pt x="64922" y="0"/>
                  </a:moveTo>
                  <a:lnTo>
                    <a:pt x="22454" y="16586"/>
                  </a:lnTo>
                  <a:lnTo>
                    <a:pt x="6540" y="38100"/>
                  </a:lnTo>
                  <a:lnTo>
                    <a:pt x="6540" y="39039"/>
                  </a:lnTo>
                  <a:lnTo>
                    <a:pt x="6286" y="40398"/>
                  </a:lnTo>
                  <a:lnTo>
                    <a:pt x="6286" y="48539"/>
                  </a:lnTo>
                  <a:lnTo>
                    <a:pt x="9423" y="55410"/>
                  </a:lnTo>
                  <a:lnTo>
                    <a:pt x="12052" y="59918"/>
                  </a:lnTo>
                  <a:lnTo>
                    <a:pt x="33604" y="50152"/>
                  </a:lnTo>
                  <a:lnTo>
                    <a:pt x="29959" y="43624"/>
                  </a:lnTo>
                  <a:lnTo>
                    <a:pt x="29996" y="34349"/>
                  </a:lnTo>
                  <a:lnTo>
                    <a:pt x="56692" y="15024"/>
                  </a:lnTo>
                  <a:lnTo>
                    <a:pt x="101402" y="15024"/>
                  </a:lnTo>
                  <a:lnTo>
                    <a:pt x="89819" y="5247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0" name="bk object 30"/>
            <p:cNvSpPr/>
            <p:nvPr/>
          </p:nvSpPr>
          <p:spPr>
            <a:xfrm>
              <a:off x="14519880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932" y="27063"/>
                  </a:moveTo>
                  <a:lnTo>
                    <a:pt x="18249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10782" y="138061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62" y="136702"/>
                  </a:lnTo>
                  <a:lnTo>
                    <a:pt x="54483" y="131787"/>
                  </a:lnTo>
                  <a:lnTo>
                    <a:pt x="54483" y="35471"/>
                  </a:lnTo>
                  <a:lnTo>
                    <a:pt x="60710" y="30362"/>
                  </a:lnTo>
                  <a:lnTo>
                    <a:pt x="65932" y="27063"/>
                  </a:lnTo>
                  <a:close/>
                </a:path>
                <a:path w="172084" h="147954">
                  <a:moveTo>
                    <a:pt x="139862" y="20193"/>
                  </a:moveTo>
                  <a:lnTo>
                    <a:pt x="88087" y="20193"/>
                  </a:lnTo>
                  <a:lnTo>
                    <a:pt x="103507" y="23766"/>
                  </a:lnTo>
                  <a:lnTo>
                    <a:pt x="112121" y="32359"/>
                  </a:lnTo>
                  <a:lnTo>
                    <a:pt x="115869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94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67" y="147739"/>
                  </a:lnTo>
                  <a:lnTo>
                    <a:pt x="171767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352" y="131787"/>
                  </a:lnTo>
                  <a:lnTo>
                    <a:pt x="149352" y="51422"/>
                  </a:lnTo>
                  <a:lnTo>
                    <a:pt x="146329" y="31787"/>
                  </a:lnTo>
                  <a:lnTo>
                    <a:pt x="139862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926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932" y="27063"/>
                  </a:lnTo>
                  <a:lnTo>
                    <a:pt x="68546" y="25412"/>
                  </a:lnTo>
                  <a:lnTo>
                    <a:pt x="71797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527" y="1521"/>
                  </a:lnTo>
                  <a:lnTo>
                    <a:pt x="76639" y="6064"/>
                  </a:lnTo>
                  <a:lnTo>
                    <a:pt x="64897" y="13598"/>
                  </a:lnTo>
                  <a:lnTo>
                    <a:pt x="53721" y="24091"/>
                  </a:lnTo>
                  <a:lnTo>
                    <a:pt x="71797" y="24091"/>
                  </a:lnTo>
                  <a:lnTo>
                    <a:pt x="77751" y="21672"/>
                  </a:lnTo>
                  <a:lnTo>
                    <a:pt x="88087" y="20193"/>
                  </a:lnTo>
                  <a:lnTo>
                    <a:pt x="139862" y="20193"/>
                  </a:lnTo>
                  <a:lnTo>
                    <a:pt x="137190" y="15400"/>
                  </a:lnTo>
                  <a:lnTo>
                    <a:pt x="121828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1" name="bk object 31"/>
            <p:cNvSpPr/>
            <p:nvPr/>
          </p:nvSpPr>
          <p:spPr>
            <a:xfrm>
              <a:off x="14702072" y="11544904"/>
              <a:ext cx="107950" cy="185420"/>
            </a:xfrm>
            <a:custGeom>
              <a:avLst/>
              <a:gdLst/>
              <a:ahLst/>
              <a:cxnLst/>
              <a:rect l="l" t="t" r="r" b="b"/>
              <a:pathLst>
                <a:path w="107950" h="185420">
                  <a:moveTo>
                    <a:pt x="56527" y="55308"/>
                  </a:moveTo>
                  <a:lnTo>
                    <a:pt x="23774" y="55308"/>
                  </a:lnTo>
                  <a:lnTo>
                    <a:pt x="23774" y="133210"/>
                  </a:lnTo>
                  <a:lnTo>
                    <a:pt x="26617" y="156074"/>
                  </a:lnTo>
                  <a:lnTo>
                    <a:pt x="35004" y="172199"/>
                  </a:lnTo>
                  <a:lnTo>
                    <a:pt x="48720" y="181752"/>
                  </a:lnTo>
                  <a:lnTo>
                    <a:pt x="67551" y="184899"/>
                  </a:lnTo>
                  <a:lnTo>
                    <a:pt x="70523" y="184899"/>
                  </a:lnTo>
                  <a:lnTo>
                    <a:pt x="76390" y="183959"/>
                  </a:lnTo>
                  <a:lnTo>
                    <a:pt x="105752" y="165290"/>
                  </a:lnTo>
                  <a:lnTo>
                    <a:pt x="104946" y="163588"/>
                  </a:lnTo>
                  <a:lnTo>
                    <a:pt x="79692" y="163588"/>
                  </a:lnTo>
                  <a:lnTo>
                    <a:pt x="70275" y="161809"/>
                  </a:lnTo>
                  <a:lnTo>
                    <a:pt x="62957" y="156546"/>
                  </a:lnTo>
                  <a:lnTo>
                    <a:pt x="58214" y="147911"/>
                  </a:lnTo>
                  <a:lnTo>
                    <a:pt x="56527" y="136017"/>
                  </a:lnTo>
                  <a:lnTo>
                    <a:pt x="56527" y="55308"/>
                  </a:lnTo>
                  <a:close/>
                </a:path>
                <a:path w="107950" h="185420">
                  <a:moveTo>
                    <a:pt x="102095" y="157568"/>
                  </a:moveTo>
                  <a:lnTo>
                    <a:pt x="94030" y="162064"/>
                  </a:lnTo>
                  <a:lnTo>
                    <a:pt x="85204" y="163588"/>
                  </a:lnTo>
                  <a:lnTo>
                    <a:pt x="104946" y="163588"/>
                  </a:lnTo>
                  <a:lnTo>
                    <a:pt x="102095" y="157568"/>
                  </a:lnTo>
                  <a:close/>
                </a:path>
                <a:path w="107950" h="185420">
                  <a:moveTo>
                    <a:pt x="56527" y="0"/>
                  </a:moveTo>
                  <a:lnTo>
                    <a:pt x="49987" y="0"/>
                  </a:lnTo>
                  <a:lnTo>
                    <a:pt x="41326" y="19533"/>
                  </a:lnTo>
                  <a:lnTo>
                    <a:pt x="33232" y="30965"/>
                  </a:lnTo>
                  <a:lnTo>
                    <a:pt x="21019" y="38726"/>
                  </a:lnTo>
                  <a:lnTo>
                    <a:pt x="0" y="47244"/>
                  </a:lnTo>
                  <a:lnTo>
                    <a:pt x="0" y="55308"/>
                  </a:lnTo>
                  <a:lnTo>
                    <a:pt x="102095" y="55308"/>
                  </a:lnTo>
                  <a:lnTo>
                    <a:pt x="107949" y="41313"/>
                  </a:lnTo>
                  <a:lnTo>
                    <a:pt x="56527" y="41313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2" name="bk object 32"/>
            <p:cNvSpPr/>
            <p:nvPr/>
          </p:nvSpPr>
          <p:spPr>
            <a:xfrm>
              <a:off x="14822673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44" y="15024"/>
                  </a:moveTo>
                  <a:lnTo>
                    <a:pt x="56768" y="15024"/>
                  </a:lnTo>
                  <a:lnTo>
                    <a:pt x="66530" y="17319"/>
                  </a:lnTo>
                  <a:lnTo>
                    <a:pt x="74026" y="23909"/>
                  </a:lnTo>
                  <a:lnTo>
                    <a:pt x="78834" y="34349"/>
                  </a:lnTo>
                  <a:lnTo>
                    <a:pt x="80530" y="48196"/>
                  </a:lnTo>
                  <a:lnTo>
                    <a:pt x="80530" y="61950"/>
                  </a:lnTo>
                  <a:lnTo>
                    <a:pt x="36563" y="77825"/>
                  </a:lnTo>
                  <a:lnTo>
                    <a:pt x="20257" y="85197"/>
                  </a:lnTo>
                  <a:lnTo>
                    <a:pt x="8866" y="93759"/>
                  </a:lnTo>
                  <a:lnTo>
                    <a:pt x="2182" y="103580"/>
                  </a:lnTo>
                  <a:lnTo>
                    <a:pt x="0" y="114731"/>
                  </a:lnTo>
                  <a:lnTo>
                    <a:pt x="2600" y="129588"/>
                  </a:lnTo>
                  <a:lnTo>
                    <a:pt x="9980" y="141085"/>
                  </a:lnTo>
                  <a:lnTo>
                    <a:pt x="21511" y="148509"/>
                  </a:lnTo>
                  <a:lnTo>
                    <a:pt x="36563" y="151142"/>
                  </a:lnTo>
                  <a:lnTo>
                    <a:pt x="48667" y="149116"/>
                  </a:lnTo>
                  <a:lnTo>
                    <a:pt x="60880" y="143970"/>
                  </a:lnTo>
                  <a:lnTo>
                    <a:pt x="72203" y="137105"/>
                  </a:lnTo>
                  <a:lnTo>
                    <a:pt x="79401" y="131622"/>
                  </a:lnTo>
                  <a:lnTo>
                    <a:pt x="52857" y="131622"/>
                  </a:lnTo>
                  <a:lnTo>
                    <a:pt x="42306" y="129368"/>
                  </a:lnTo>
                  <a:lnTo>
                    <a:pt x="35636" y="123772"/>
                  </a:lnTo>
                  <a:lnTo>
                    <a:pt x="32147" y="116583"/>
                  </a:lnTo>
                  <a:lnTo>
                    <a:pt x="31140" y="109550"/>
                  </a:lnTo>
                  <a:lnTo>
                    <a:pt x="33106" y="99522"/>
                  </a:lnTo>
                  <a:lnTo>
                    <a:pt x="37952" y="92625"/>
                  </a:lnTo>
                  <a:lnTo>
                    <a:pt x="44100" y="88145"/>
                  </a:lnTo>
                  <a:lnTo>
                    <a:pt x="49974" y="85369"/>
                  </a:lnTo>
                  <a:lnTo>
                    <a:pt x="80530" y="72301"/>
                  </a:lnTo>
                  <a:lnTo>
                    <a:pt x="113207" y="72301"/>
                  </a:lnTo>
                  <a:lnTo>
                    <a:pt x="113207" y="43357"/>
                  </a:lnTo>
                  <a:lnTo>
                    <a:pt x="111450" y="32002"/>
                  </a:lnTo>
                  <a:lnTo>
                    <a:pt x="104505" y="17606"/>
                  </a:lnTo>
                  <a:lnTo>
                    <a:pt x="101444" y="15024"/>
                  </a:lnTo>
                  <a:close/>
                </a:path>
                <a:path w="139065" h="151765">
                  <a:moveTo>
                    <a:pt x="138645" y="129921"/>
                  </a:moveTo>
                  <a:lnTo>
                    <a:pt x="81635" y="129921"/>
                  </a:lnTo>
                  <a:lnTo>
                    <a:pt x="82905" y="137388"/>
                  </a:lnTo>
                  <a:lnTo>
                    <a:pt x="86220" y="146380"/>
                  </a:lnTo>
                  <a:lnTo>
                    <a:pt x="93002" y="151142"/>
                  </a:lnTo>
                  <a:lnTo>
                    <a:pt x="138645" y="134162"/>
                  </a:lnTo>
                  <a:lnTo>
                    <a:pt x="138645" y="129921"/>
                  </a:lnTo>
                  <a:close/>
                </a:path>
                <a:path w="139065" h="151765">
                  <a:moveTo>
                    <a:pt x="113207" y="72301"/>
                  </a:moveTo>
                  <a:lnTo>
                    <a:pt x="80530" y="72301"/>
                  </a:lnTo>
                  <a:lnTo>
                    <a:pt x="80530" y="120497"/>
                  </a:lnTo>
                  <a:lnTo>
                    <a:pt x="73961" y="124957"/>
                  </a:lnTo>
                  <a:lnTo>
                    <a:pt x="66755" y="128479"/>
                  </a:lnTo>
                  <a:lnTo>
                    <a:pt x="59519" y="130791"/>
                  </a:lnTo>
                  <a:lnTo>
                    <a:pt x="52857" y="131622"/>
                  </a:lnTo>
                  <a:lnTo>
                    <a:pt x="79401" y="131622"/>
                  </a:lnTo>
                  <a:lnTo>
                    <a:pt x="81635" y="129921"/>
                  </a:lnTo>
                  <a:lnTo>
                    <a:pt x="138645" y="129921"/>
                  </a:lnTo>
                  <a:lnTo>
                    <a:pt x="138645" y="128219"/>
                  </a:lnTo>
                  <a:lnTo>
                    <a:pt x="114223" y="128219"/>
                  </a:lnTo>
                  <a:lnTo>
                    <a:pt x="113207" y="121348"/>
                  </a:lnTo>
                  <a:lnTo>
                    <a:pt x="113207" y="72301"/>
                  </a:lnTo>
                  <a:close/>
                </a:path>
                <a:path w="139065" h="151765">
                  <a:moveTo>
                    <a:pt x="138645" y="124409"/>
                  </a:moveTo>
                  <a:lnTo>
                    <a:pt x="130848" y="126949"/>
                  </a:lnTo>
                  <a:lnTo>
                    <a:pt x="127279" y="128219"/>
                  </a:lnTo>
                  <a:lnTo>
                    <a:pt x="138645" y="128219"/>
                  </a:lnTo>
                  <a:lnTo>
                    <a:pt x="138645" y="124409"/>
                  </a:lnTo>
                  <a:close/>
                </a:path>
                <a:path w="139065" h="151765">
                  <a:moveTo>
                    <a:pt x="64998" y="0"/>
                  </a:moveTo>
                  <a:lnTo>
                    <a:pt x="22469" y="16586"/>
                  </a:lnTo>
                  <a:lnTo>
                    <a:pt x="6527" y="38100"/>
                  </a:lnTo>
                  <a:lnTo>
                    <a:pt x="6527" y="39039"/>
                  </a:lnTo>
                  <a:lnTo>
                    <a:pt x="6184" y="40398"/>
                  </a:lnTo>
                  <a:lnTo>
                    <a:pt x="6184" y="48539"/>
                  </a:lnTo>
                  <a:lnTo>
                    <a:pt x="9486" y="55410"/>
                  </a:lnTo>
                  <a:lnTo>
                    <a:pt x="12039" y="59918"/>
                  </a:lnTo>
                  <a:lnTo>
                    <a:pt x="33680" y="50152"/>
                  </a:lnTo>
                  <a:lnTo>
                    <a:pt x="30124" y="43624"/>
                  </a:lnTo>
                  <a:lnTo>
                    <a:pt x="30151" y="34349"/>
                  </a:lnTo>
                  <a:lnTo>
                    <a:pt x="56768" y="15024"/>
                  </a:lnTo>
                  <a:lnTo>
                    <a:pt x="101444" y="15024"/>
                  </a:lnTo>
                  <a:lnTo>
                    <a:pt x="89858" y="5247"/>
                  </a:lnTo>
                  <a:lnTo>
                    <a:pt x="6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3" name="bk object 33"/>
            <p:cNvSpPr/>
            <p:nvPr/>
          </p:nvSpPr>
          <p:spPr>
            <a:xfrm>
              <a:off x="14971512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823" y="27063"/>
                  </a:moveTo>
                  <a:lnTo>
                    <a:pt x="18161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75" y="136702"/>
                  </a:lnTo>
                  <a:lnTo>
                    <a:pt x="54305" y="131787"/>
                  </a:lnTo>
                  <a:lnTo>
                    <a:pt x="54305" y="35471"/>
                  </a:lnTo>
                  <a:lnTo>
                    <a:pt x="60584" y="30362"/>
                  </a:lnTo>
                  <a:lnTo>
                    <a:pt x="65823" y="27063"/>
                  </a:lnTo>
                  <a:close/>
                </a:path>
                <a:path w="172084" h="147954">
                  <a:moveTo>
                    <a:pt x="139809" y="20193"/>
                  </a:moveTo>
                  <a:lnTo>
                    <a:pt x="87998" y="20193"/>
                  </a:lnTo>
                  <a:lnTo>
                    <a:pt x="103469" y="23766"/>
                  </a:lnTo>
                  <a:lnTo>
                    <a:pt x="112110" y="32359"/>
                  </a:lnTo>
                  <a:lnTo>
                    <a:pt x="115867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05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54" y="147739"/>
                  </a:lnTo>
                  <a:lnTo>
                    <a:pt x="171754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263" y="131787"/>
                  </a:lnTo>
                  <a:lnTo>
                    <a:pt x="149263" y="51422"/>
                  </a:lnTo>
                  <a:lnTo>
                    <a:pt x="146254" y="31787"/>
                  </a:lnTo>
                  <a:lnTo>
                    <a:pt x="139809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761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823" y="27063"/>
                  </a:lnTo>
                  <a:lnTo>
                    <a:pt x="68446" y="25412"/>
                  </a:lnTo>
                  <a:lnTo>
                    <a:pt x="71701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494" y="1521"/>
                  </a:lnTo>
                  <a:lnTo>
                    <a:pt x="76611" y="6064"/>
                  </a:lnTo>
                  <a:lnTo>
                    <a:pt x="64886" y="13598"/>
                  </a:lnTo>
                  <a:lnTo>
                    <a:pt x="53721" y="24091"/>
                  </a:lnTo>
                  <a:lnTo>
                    <a:pt x="71701" y="24091"/>
                  </a:lnTo>
                  <a:lnTo>
                    <a:pt x="77661" y="21672"/>
                  </a:lnTo>
                  <a:lnTo>
                    <a:pt x="87998" y="20193"/>
                  </a:lnTo>
                  <a:lnTo>
                    <a:pt x="139809" y="20193"/>
                  </a:lnTo>
                  <a:lnTo>
                    <a:pt x="137145" y="15400"/>
                  </a:lnTo>
                  <a:lnTo>
                    <a:pt x="121815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4" name="bk object 34"/>
            <p:cNvSpPr/>
            <p:nvPr/>
          </p:nvSpPr>
          <p:spPr>
            <a:xfrm>
              <a:off x="15158632" y="11474559"/>
              <a:ext cx="171450" cy="257175"/>
            </a:xfrm>
            <a:custGeom>
              <a:avLst/>
              <a:gdLst/>
              <a:ahLst/>
              <a:cxnLst/>
              <a:rect l="l" t="t" r="r" b="b"/>
              <a:pathLst>
                <a:path w="171450" h="257175">
                  <a:moveTo>
                    <a:pt x="78486" y="105714"/>
                  </a:moveTo>
                  <a:lnTo>
                    <a:pt x="47288" y="111934"/>
                  </a:lnTo>
                  <a:lnTo>
                    <a:pt x="22412" y="128870"/>
                  </a:lnTo>
                  <a:lnTo>
                    <a:pt x="5951" y="153935"/>
                  </a:lnTo>
                  <a:lnTo>
                    <a:pt x="0" y="184543"/>
                  </a:lnTo>
                  <a:lnTo>
                    <a:pt x="6244" y="216677"/>
                  </a:lnTo>
                  <a:lnTo>
                    <a:pt x="22272" y="239215"/>
                  </a:lnTo>
                  <a:lnTo>
                    <a:pt x="44030" y="252493"/>
                  </a:lnTo>
                  <a:lnTo>
                    <a:pt x="67462" y="256844"/>
                  </a:lnTo>
                  <a:lnTo>
                    <a:pt x="82652" y="254766"/>
                  </a:lnTo>
                  <a:lnTo>
                    <a:pt x="95353" y="249507"/>
                  </a:lnTo>
                  <a:lnTo>
                    <a:pt x="105522" y="242528"/>
                  </a:lnTo>
                  <a:lnTo>
                    <a:pt x="111772" y="236575"/>
                  </a:lnTo>
                  <a:lnTo>
                    <a:pt x="81470" y="236575"/>
                  </a:lnTo>
                  <a:lnTo>
                    <a:pt x="62032" y="232544"/>
                  </a:lnTo>
                  <a:lnTo>
                    <a:pt x="47242" y="220945"/>
                  </a:lnTo>
                  <a:lnTo>
                    <a:pt x="37831" y="202521"/>
                  </a:lnTo>
                  <a:lnTo>
                    <a:pt x="34531" y="178015"/>
                  </a:lnTo>
                  <a:lnTo>
                    <a:pt x="38663" y="150513"/>
                  </a:lnTo>
                  <a:lnTo>
                    <a:pt x="49510" y="132454"/>
                  </a:lnTo>
                  <a:lnTo>
                    <a:pt x="64749" y="122558"/>
                  </a:lnTo>
                  <a:lnTo>
                    <a:pt x="82054" y="119545"/>
                  </a:lnTo>
                  <a:lnTo>
                    <a:pt x="144767" y="119545"/>
                  </a:lnTo>
                  <a:lnTo>
                    <a:pt x="144767" y="111988"/>
                  </a:lnTo>
                  <a:lnTo>
                    <a:pt x="112179" y="111988"/>
                  </a:lnTo>
                  <a:lnTo>
                    <a:pt x="105712" y="109615"/>
                  </a:lnTo>
                  <a:lnTo>
                    <a:pt x="98042" y="107613"/>
                  </a:lnTo>
                  <a:lnTo>
                    <a:pt x="89017" y="106230"/>
                  </a:lnTo>
                  <a:lnTo>
                    <a:pt x="78486" y="105714"/>
                  </a:lnTo>
                  <a:close/>
                </a:path>
                <a:path w="171450" h="257175">
                  <a:moveTo>
                    <a:pt x="171157" y="235292"/>
                  </a:moveTo>
                  <a:lnTo>
                    <a:pt x="113118" y="235292"/>
                  </a:lnTo>
                  <a:lnTo>
                    <a:pt x="114731" y="242849"/>
                  </a:lnTo>
                  <a:lnTo>
                    <a:pt x="118465" y="252095"/>
                  </a:lnTo>
                  <a:lnTo>
                    <a:pt x="125501" y="256844"/>
                  </a:lnTo>
                  <a:lnTo>
                    <a:pt x="171157" y="239877"/>
                  </a:lnTo>
                  <a:lnTo>
                    <a:pt x="171157" y="235292"/>
                  </a:lnTo>
                  <a:close/>
                </a:path>
                <a:path w="171450" h="257175">
                  <a:moveTo>
                    <a:pt x="144767" y="119545"/>
                  </a:moveTo>
                  <a:lnTo>
                    <a:pt x="82054" y="119545"/>
                  </a:lnTo>
                  <a:lnTo>
                    <a:pt x="91980" y="120721"/>
                  </a:lnTo>
                  <a:lnTo>
                    <a:pt x="100717" y="124117"/>
                  </a:lnTo>
                  <a:lnTo>
                    <a:pt x="107654" y="129532"/>
                  </a:lnTo>
                  <a:lnTo>
                    <a:pt x="112179" y="136766"/>
                  </a:lnTo>
                  <a:lnTo>
                    <a:pt x="112179" y="221297"/>
                  </a:lnTo>
                  <a:lnTo>
                    <a:pt x="108704" y="225902"/>
                  </a:lnTo>
                  <a:lnTo>
                    <a:pt x="102325" y="230908"/>
                  </a:lnTo>
                  <a:lnTo>
                    <a:pt x="93196" y="234927"/>
                  </a:lnTo>
                  <a:lnTo>
                    <a:pt x="81470" y="236575"/>
                  </a:lnTo>
                  <a:lnTo>
                    <a:pt x="111772" y="236575"/>
                  </a:lnTo>
                  <a:lnTo>
                    <a:pt x="113118" y="235292"/>
                  </a:lnTo>
                  <a:lnTo>
                    <a:pt x="171157" y="235292"/>
                  </a:lnTo>
                  <a:lnTo>
                    <a:pt x="171157" y="233934"/>
                  </a:lnTo>
                  <a:lnTo>
                    <a:pt x="146723" y="233934"/>
                  </a:lnTo>
                  <a:lnTo>
                    <a:pt x="144767" y="226898"/>
                  </a:lnTo>
                  <a:lnTo>
                    <a:pt x="144767" y="119545"/>
                  </a:lnTo>
                  <a:close/>
                </a:path>
                <a:path w="171450" h="257175">
                  <a:moveTo>
                    <a:pt x="171157" y="230111"/>
                  </a:moveTo>
                  <a:lnTo>
                    <a:pt x="163271" y="232664"/>
                  </a:lnTo>
                  <a:lnTo>
                    <a:pt x="159702" y="233934"/>
                  </a:lnTo>
                  <a:lnTo>
                    <a:pt x="171157" y="233934"/>
                  </a:lnTo>
                  <a:lnTo>
                    <a:pt x="171157" y="230111"/>
                  </a:lnTo>
                  <a:close/>
                </a:path>
                <a:path w="171450" h="257175">
                  <a:moveTo>
                    <a:pt x="144767" y="27241"/>
                  </a:moveTo>
                  <a:lnTo>
                    <a:pt x="108026" y="27241"/>
                  </a:lnTo>
                  <a:lnTo>
                    <a:pt x="112179" y="29616"/>
                  </a:lnTo>
                  <a:lnTo>
                    <a:pt x="112179" y="111988"/>
                  </a:lnTo>
                  <a:lnTo>
                    <a:pt x="144767" y="111988"/>
                  </a:lnTo>
                  <a:lnTo>
                    <a:pt x="144767" y="27241"/>
                  </a:lnTo>
                  <a:close/>
                </a:path>
                <a:path w="171450" h="257175">
                  <a:moveTo>
                    <a:pt x="144767" y="0"/>
                  </a:moveTo>
                  <a:lnTo>
                    <a:pt x="137896" y="0"/>
                  </a:lnTo>
                  <a:lnTo>
                    <a:pt x="87147" y="21463"/>
                  </a:lnTo>
                  <a:lnTo>
                    <a:pt x="87147" y="31140"/>
                  </a:lnTo>
                  <a:lnTo>
                    <a:pt x="93599" y="28930"/>
                  </a:lnTo>
                  <a:lnTo>
                    <a:pt x="96405" y="27838"/>
                  </a:lnTo>
                  <a:lnTo>
                    <a:pt x="99783" y="27241"/>
                  </a:lnTo>
                  <a:lnTo>
                    <a:pt x="144767" y="27241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5" name="bk object 35"/>
            <p:cNvSpPr/>
            <p:nvPr/>
          </p:nvSpPr>
          <p:spPr>
            <a:xfrm>
              <a:off x="15343534" y="11580272"/>
              <a:ext cx="135255" cy="151130"/>
            </a:xfrm>
            <a:custGeom>
              <a:avLst/>
              <a:gdLst/>
              <a:ahLst/>
              <a:cxnLst/>
              <a:rect l="l" t="t" r="r" b="b"/>
              <a:pathLst>
                <a:path w="135255" h="151129">
                  <a:moveTo>
                    <a:pt x="74002" y="0"/>
                  </a:moveTo>
                  <a:lnTo>
                    <a:pt x="44828" y="6059"/>
                  </a:lnTo>
                  <a:lnTo>
                    <a:pt x="21347" y="22564"/>
                  </a:lnTo>
                  <a:lnTo>
                    <a:pt x="5692" y="47009"/>
                  </a:lnTo>
                  <a:lnTo>
                    <a:pt x="0" y="76885"/>
                  </a:lnTo>
                  <a:lnTo>
                    <a:pt x="4309" y="103774"/>
                  </a:lnTo>
                  <a:lnTo>
                    <a:pt x="17610" y="127601"/>
                  </a:lnTo>
                  <a:lnTo>
                    <a:pt x="40456" y="144635"/>
                  </a:lnTo>
                  <a:lnTo>
                    <a:pt x="73406" y="151142"/>
                  </a:lnTo>
                  <a:lnTo>
                    <a:pt x="90807" y="149376"/>
                  </a:lnTo>
                  <a:lnTo>
                    <a:pt x="106322" y="144586"/>
                  </a:lnTo>
                  <a:lnTo>
                    <a:pt x="119720" y="137533"/>
                  </a:lnTo>
                  <a:lnTo>
                    <a:pt x="128687" y="130594"/>
                  </a:lnTo>
                  <a:lnTo>
                    <a:pt x="89192" y="130594"/>
                  </a:lnTo>
                  <a:lnTo>
                    <a:pt x="67469" y="126498"/>
                  </a:lnTo>
                  <a:lnTo>
                    <a:pt x="49820" y="114249"/>
                  </a:lnTo>
                  <a:lnTo>
                    <a:pt x="38026" y="93903"/>
                  </a:lnTo>
                  <a:lnTo>
                    <a:pt x="33870" y="65519"/>
                  </a:lnTo>
                  <a:lnTo>
                    <a:pt x="33870" y="63906"/>
                  </a:lnTo>
                  <a:lnTo>
                    <a:pt x="135026" y="63906"/>
                  </a:lnTo>
                  <a:lnTo>
                    <a:pt x="135026" y="59740"/>
                  </a:lnTo>
                  <a:lnTo>
                    <a:pt x="133221" y="50406"/>
                  </a:lnTo>
                  <a:lnTo>
                    <a:pt x="34798" y="50406"/>
                  </a:lnTo>
                  <a:lnTo>
                    <a:pt x="39523" y="34282"/>
                  </a:lnTo>
                  <a:lnTo>
                    <a:pt x="47401" y="22806"/>
                  </a:lnTo>
                  <a:lnTo>
                    <a:pt x="57952" y="15944"/>
                  </a:lnTo>
                  <a:lnTo>
                    <a:pt x="70700" y="13665"/>
                  </a:lnTo>
                  <a:lnTo>
                    <a:pt x="112855" y="13665"/>
                  </a:lnTo>
                  <a:lnTo>
                    <a:pt x="98003" y="4323"/>
                  </a:lnTo>
                  <a:lnTo>
                    <a:pt x="74002" y="0"/>
                  </a:lnTo>
                  <a:close/>
                </a:path>
                <a:path w="135255" h="151129">
                  <a:moveTo>
                    <a:pt x="130771" y="115912"/>
                  </a:moveTo>
                  <a:lnTo>
                    <a:pt x="121680" y="121898"/>
                  </a:lnTo>
                  <a:lnTo>
                    <a:pt x="111644" y="126534"/>
                  </a:lnTo>
                  <a:lnTo>
                    <a:pt x="100777" y="129530"/>
                  </a:lnTo>
                  <a:lnTo>
                    <a:pt x="89192" y="130594"/>
                  </a:lnTo>
                  <a:lnTo>
                    <a:pt x="128687" y="130594"/>
                  </a:lnTo>
                  <a:lnTo>
                    <a:pt x="130771" y="128981"/>
                  </a:lnTo>
                  <a:lnTo>
                    <a:pt x="130771" y="115912"/>
                  </a:lnTo>
                  <a:close/>
                </a:path>
                <a:path w="135255" h="151129">
                  <a:moveTo>
                    <a:pt x="112855" y="13665"/>
                  </a:moveTo>
                  <a:lnTo>
                    <a:pt x="70700" y="13665"/>
                  </a:lnTo>
                  <a:lnTo>
                    <a:pt x="82262" y="15890"/>
                  </a:lnTo>
                  <a:lnTo>
                    <a:pt x="91824" y="22618"/>
                  </a:lnTo>
                  <a:lnTo>
                    <a:pt x="98332" y="33928"/>
                  </a:lnTo>
                  <a:lnTo>
                    <a:pt x="100736" y="49898"/>
                  </a:lnTo>
                  <a:lnTo>
                    <a:pt x="100736" y="50406"/>
                  </a:lnTo>
                  <a:lnTo>
                    <a:pt x="133221" y="50406"/>
                  </a:lnTo>
                  <a:lnTo>
                    <a:pt x="130313" y="35372"/>
                  </a:lnTo>
                  <a:lnTo>
                    <a:pt x="117373" y="16506"/>
                  </a:lnTo>
                  <a:lnTo>
                    <a:pt x="112855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6" name="bk object 36"/>
            <p:cNvSpPr/>
            <p:nvPr/>
          </p:nvSpPr>
          <p:spPr>
            <a:xfrm>
              <a:off x="15497817" y="11579593"/>
              <a:ext cx="111760" cy="148590"/>
            </a:xfrm>
            <a:custGeom>
              <a:avLst/>
              <a:gdLst/>
              <a:ahLst/>
              <a:cxnLst/>
              <a:rect l="l" t="t" r="r" b="b"/>
              <a:pathLst>
                <a:path w="111759" h="148590">
                  <a:moveTo>
                    <a:pt x="53124" y="27749"/>
                  </a:moveTo>
                  <a:lnTo>
                    <a:pt x="18161" y="27749"/>
                  </a:lnTo>
                  <a:lnTo>
                    <a:pt x="21805" y="31737"/>
                  </a:lnTo>
                  <a:lnTo>
                    <a:pt x="21805" y="132473"/>
                  </a:lnTo>
                  <a:lnTo>
                    <a:pt x="16891" y="137388"/>
                  </a:lnTo>
                  <a:lnTo>
                    <a:pt x="10693" y="138747"/>
                  </a:lnTo>
                  <a:lnTo>
                    <a:pt x="0" y="140868"/>
                  </a:lnTo>
                  <a:lnTo>
                    <a:pt x="0" y="148424"/>
                  </a:lnTo>
                  <a:lnTo>
                    <a:pt x="82816" y="148424"/>
                  </a:lnTo>
                  <a:lnTo>
                    <a:pt x="82816" y="140868"/>
                  </a:lnTo>
                  <a:lnTo>
                    <a:pt x="67119" y="138747"/>
                  </a:lnTo>
                  <a:lnTo>
                    <a:pt x="60845" y="137820"/>
                  </a:lnTo>
                  <a:lnTo>
                    <a:pt x="54495" y="132473"/>
                  </a:lnTo>
                  <a:lnTo>
                    <a:pt x="54495" y="45910"/>
                  </a:lnTo>
                  <a:lnTo>
                    <a:pt x="61928" y="34569"/>
                  </a:lnTo>
                  <a:lnTo>
                    <a:pt x="64750" y="32334"/>
                  </a:lnTo>
                  <a:lnTo>
                    <a:pt x="53124" y="32334"/>
                  </a:lnTo>
                  <a:lnTo>
                    <a:pt x="53124" y="27749"/>
                  </a:lnTo>
                  <a:close/>
                </a:path>
                <a:path w="111759" h="148590">
                  <a:moveTo>
                    <a:pt x="111163" y="24180"/>
                  </a:moveTo>
                  <a:lnTo>
                    <a:pt x="96824" y="24180"/>
                  </a:lnTo>
                  <a:lnTo>
                    <a:pt x="103009" y="28689"/>
                  </a:lnTo>
                  <a:lnTo>
                    <a:pt x="104724" y="37934"/>
                  </a:lnTo>
                  <a:lnTo>
                    <a:pt x="111163" y="37934"/>
                  </a:lnTo>
                  <a:lnTo>
                    <a:pt x="111163" y="24180"/>
                  </a:lnTo>
                  <a:close/>
                </a:path>
                <a:path w="111759" h="148590">
                  <a:moveTo>
                    <a:pt x="107861" y="0"/>
                  </a:moveTo>
                  <a:lnTo>
                    <a:pt x="94869" y="0"/>
                  </a:lnTo>
                  <a:lnTo>
                    <a:pt x="83251" y="1853"/>
                  </a:lnTo>
                  <a:lnTo>
                    <a:pt x="72372" y="7637"/>
                  </a:lnTo>
                  <a:lnTo>
                    <a:pt x="62306" y="17686"/>
                  </a:lnTo>
                  <a:lnTo>
                    <a:pt x="53124" y="32334"/>
                  </a:lnTo>
                  <a:lnTo>
                    <a:pt x="64750" y="32334"/>
                  </a:lnTo>
                  <a:lnTo>
                    <a:pt x="70245" y="27982"/>
                  </a:lnTo>
                  <a:lnTo>
                    <a:pt x="78850" y="24927"/>
                  </a:lnTo>
                  <a:lnTo>
                    <a:pt x="87147" y="24180"/>
                  </a:lnTo>
                  <a:lnTo>
                    <a:pt x="111163" y="24180"/>
                  </a:lnTo>
                  <a:lnTo>
                    <a:pt x="111163" y="3390"/>
                  </a:lnTo>
                  <a:lnTo>
                    <a:pt x="107861" y="0"/>
                  </a:lnTo>
                  <a:close/>
                </a:path>
                <a:path w="111759" h="148590">
                  <a:moveTo>
                    <a:pt x="53124" y="685"/>
                  </a:moveTo>
                  <a:lnTo>
                    <a:pt x="46253" y="685"/>
                  </a:lnTo>
                  <a:lnTo>
                    <a:pt x="0" y="20878"/>
                  </a:lnTo>
                  <a:lnTo>
                    <a:pt x="0" y="30632"/>
                  </a:lnTo>
                  <a:lnTo>
                    <a:pt x="4152" y="29108"/>
                  </a:lnTo>
                  <a:lnTo>
                    <a:pt x="6794" y="28181"/>
                  </a:lnTo>
                  <a:lnTo>
                    <a:pt x="9334" y="27749"/>
                  </a:lnTo>
                  <a:lnTo>
                    <a:pt x="53124" y="27749"/>
                  </a:lnTo>
                  <a:lnTo>
                    <a:pt x="53124" y="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</p:grpSp>
      <p:pic>
        <p:nvPicPr>
          <p:cNvPr id="44" name="Imagem 4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1"/>
          <a:stretch/>
        </p:blipFill>
        <p:spPr>
          <a:xfrm>
            <a:off x="7397750" y="10841671"/>
            <a:ext cx="3265577" cy="1814376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9"/>
          <a:stretch/>
        </p:blipFill>
        <p:spPr>
          <a:xfrm>
            <a:off x="10837773" y="11230731"/>
            <a:ext cx="3265577" cy="147269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3885773" y="10841671"/>
            <a:ext cx="3265577" cy="185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1301751" y="12139246"/>
            <a:ext cx="2952017" cy="281354"/>
            <a:chOff x="11612054" y="11412356"/>
            <a:chExt cx="3997523" cy="381001"/>
          </a:xfrm>
        </p:grpSpPr>
        <p:sp>
          <p:nvSpPr>
            <p:cNvPr id="17" name="bk object 17"/>
            <p:cNvSpPr/>
            <p:nvPr/>
          </p:nvSpPr>
          <p:spPr>
            <a:xfrm>
              <a:off x="11612054" y="11520688"/>
              <a:ext cx="165100" cy="208915"/>
            </a:xfrm>
            <a:custGeom>
              <a:avLst/>
              <a:gdLst/>
              <a:ahLst/>
              <a:cxnLst/>
              <a:rect l="l" t="t" r="r" b="b"/>
              <a:pathLst>
                <a:path w="165100" h="208915">
                  <a:moveTo>
                    <a:pt x="34810" y="0"/>
                  </a:moveTo>
                  <a:lnTo>
                    <a:pt x="0" y="0"/>
                  </a:lnTo>
                  <a:lnTo>
                    <a:pt x="0" y="126771"/>
                  </a:lnTo>
                  <a:lnTo>
                    <a:pt x="4946" y="161165"/>
                  </a:lnTo>
                  <a:lnTo>
                    <a:pt x="20172" y="186956"/>
                  </a:lnTo>
                  <a:lnTo>
                    <a:pt x="46253" y="203155"/>
                  </a:lnTo>
                  <a:lnTo>
                    <a:pt x="83769" y="208775"/>
                  </a:lnTo>
                  <a:lnTo>
                    <a:pt x="119586" y="203020"/>
                  </a:lnTo>
                  <a:lnTo>
                    <a:pt x="144953" y="186369"/>
                  </a:lnTo>
                  <a:lnTo>
                    <a:pt x="148701" y="179755"/>
                  </a:lnTo>
                  <a:lnTo>
                    <a:pt x="84721" y="179755"/>
                  </a:lnTo>
                  <a:lnTo>
                    <a:pt x="62114" y="176319"/>
                  </a:lnTo>
                  <a:lnTo>
                    <a:pt x="46602" y="165895"/>
                  </a:lnTo>
                  <a:lnTo>
                    <a:pt x="37672" y="148310"/>
                  </a:lnTo>
                  <a:lnTo>
                    <a:pt x="34886" y="124053"/>
                  </a:lnTo>
                  <a:lnTo>
                    <a:pt x="34810" y="0"/>
                  </a:lnTo>
                  <a:close/>
                </a:path>
                <a:path w="165100" h="208915">
                  <a:moveTo>
                    <a:pt x="165036" y="0"/>
                  </a:moveTo>
                  <a:lnTo>
                    <a:pt x="132715" y="0"/>
                  </a:lnTo>
                  <a:lnTo>
                    <a:pt x="132715" y="126771"/>
                  </a:lnTo>
                  <a:lnTo>
                    <a:pt x="129893" y="148589"/>
                  </a:lnTo>
                  <a:lnTo>
                    <a:pt x="121191" y="165298"/>
                  </a:lnTo>
                  <a:lnTo>
                    <a:pt x="106252" y="175990"/>
                  </a:lnTo>
                  <a:lnTo>
                    <a:pt x="84721" y="179755"/>
                  </a:lnTo>
                  <a:lnTo>
                    <a:pt x="148701" y="179755"/>
                  </a:lnTo>
                  <a:lnTo>
                    <a:pt x="160044" y="159740"/>
                  </a:lnTo>
                  <a:lnTo>
                    <a:pt x="165036" y="124053"/>
                  </a:lnTo>
                  <a:lnTo>
                    <a:pt x="165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8" name="bk object 18"/>
            <p:cNvSpPr/>
            <p:nvPr/>
          </p:nvSpPr>
          <p:spPr>
            <a:xfrm>
              <a:off x="1182897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08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05" y="152704"/>
                  </a:lnTo>
                  <a:lnTo>
                    <a:pt x="32905" y="50177"/>
                  </a:lnTo>
                  <a:lnTo>
                    <a:pt x="36927" y="45010"/>
                  </a:lnTo>
                  <a:lnTo>
                    <a:pt x="44042" y="37568"/>
                  </a:lnTo>
                  <a:lnTo>
                    <a:pt x="53906" y="30880"/>
                  </a:lnTo>
                  <a:lnTo>
                    <a:pt x="66179" y="27978"/>
                  </a:lnTo>
                  <a:lnTo>
                    <a:pt x="203107" y="27978"/>
                  </a:lnTo>
                  <a:lnTo>
                    <a:pt x="201331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08" y="23355"/>
                  </a:lnTo>
                  <a:lnTo>
                    <a:pt x="32308" y="3670"/>
                  </a:lnTo>
                  <a:close/>
                </a:path>
                <a:path w="205740" h="153034">
                  <a:moveTo>
                    <a:pt x="152425" y="27978"/>
                  </a:moveTo>
                  <a:lnTo>
                    <a:pt x="66179" y="27978"/>
                  </a:lnTo>
                  <a:lnTo>
                    <a:pt x="75481" y="29726"/>
                  </a:lnTo>
                  <a:lnTo>
                    <a:pt x="81803" y="34820"/>
                  </a:lnTo>
                  <a:lnTo>
                    <a:pt x="85407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64" y="152704"/>
                  </a:lnTo>
                  <a:lnTo>
                    <a:pt x="119164" y="48056"/>
                  </a:lnTo>
                  <a:lnTo>
                    <a:pt x="124739" y="41640"/>
                  </a:lnTo>
                  <a:lnTo>
                    <a:pt x="132194" y="35102"/>
                  </a:lnTo>
                  <a:lnTo>
                    <a:pt x="141449" y="30022"/>
                  </a:lnTo>
                  <a:lnTo>
                    <a:pt x="152425" y="27978"/>
                  </a:lnTo>
                  <a:close/>
                </a:path>
                <a:path w="205740" h="153034">
                  <a:moveTo>
                    <a:pt x="203107" y="27978"/>
                  </a:moveTo>
                  <a:lnTo>
                    <a:pt x="152425" y="27978"/>
                  </a:lnTo>
                  <a:lnTo>
                    <a:pt x="162399" y="29767"/>
                  </a:lnTo>
                  <a:lnTo>
                    <a:pt x="168752" y="34929"/>
                  </a:lnTo>
                  <a:lnTo>
                    <a:pt x="172108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14" y="152704"/>
                  </a:lnTo>
                  <a:lnTo>
                    <a:pt x="205714" y="47396"/>
                  </a:lnTo>
                  <a:lnTo>
                    <a:pt x="203445" y="28675"/>
                  </a:lnTo>
                  <a:lnTo>
                    <a:pt x="203107" y="27978"/>
                  </a:lnTo>
                  <a:close/>
                </a:path>
                <a:path w="205740" h="153034">
                  <a:moveTo>
                    <a:pt x="163499" y="0"/>
                  </a:moveTo>
                  <a:lnTo>
                    <a:pt x="148591" y="1937"/>
                  </a:lnTo>
                  <a:lnTo>
                    <a:pt x="135932" y="7192"/>
                  </a:lnTo>
                  <a:lnTo>
                    <a:pt x="125128" y="14932"/>
                  </a:lnTo>
                  <a:lnTo>
                    <a:pt x="115785" y="24320"/>
                  </a:lnTo>
                  <a:lnTo>
                    <a:pt x="201331" y="24320"/>
                  </a:lnTo>
                  <a:lnTo>
                    <a:pt x="196146" y="13639"/>
                  </a:lnTo>
                  <a:lnTo>
                    <a:pt x="183077" y="3633"/>
                  </a:lnTo>
                  <a:lnTo>
                    <a:pt x="163499" y="0"/>
                  </a:lnTo>
                  <a:close/>
                </a:path>
                <a:path w="205740" h="153034">
                  <a:moveTo>
                    <a:pt x="77609" y="0"/>
                  </a:moveTo>
                  <a:lnTo>
                    <a:pt x="61142" y="2436"/>
                  </a:lnTo>
                  <a:lnTo>
                    <a:pt x="48391" y="8443"/>
                  </a:lnTo>
                  <a:lnTo>
                    <a:pt x="38924" y="16068"/>
                  </a:lnTo>
                  <a:lnTo>
                    <a:pt x="32308" y="23355"/>
                  </a:lnTo>
                  <a:lnTo>
                    <a:pt x="115256" y="23355"/>
                  </a:lnTo>
                  <a:lnTo>
                    <a:pt x="110420" y="14530"/>
                  </a:lnTo>
                  <a:lnTo>
                    <a:pt x="102469" y="6835"/>
                  </a:lnTo>
                  <a:lnTo>
                    <a:pt x="91632" y="1803"/>
                  </a:lnTo>
                  <a:lnTo>
                    <a:pt x="77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9" name="bk object 19"/>
            <p:cNvSpPr/>
            <p:nvPr/>
          </p:nvSpPr>
          <p:spPr>
            <a:xfrm>
              <a:off x="1207044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20" h="156845">
                  <a:moveTo>
                    <a:pt x="113004" y="26720"/>
                  </a:moveTo>
                  <a:lnTo>
                    <a:pt x="58559" y="26720"/>
                  </a:lnTo>
                  <a:lnTo>
                    <a:pt x="71547" y="28511"/>
                  </a:lnTo>
                  <a:lnTo>
                    <a:pt x="79762" y="33628"/>
                  </a:lnTo>
                  <a:lnTo>
                    <a:pt x="84062" y="41685"/>
                  </a:lnTo>
                  <a:lnTo>
                    <a:pt x="85305" y="52298"/>
                  </a:lnTo>
                  <a:lnTo>
                    <a:pt x="85305" y="63080"/>
                  </a:lnTo>
                  <a:lnTo>
                    <a:pt x="79438" y="63080"/>
                  </a:lnTo>
                  <a:lnTo>
                    <a:pt x="51043" y="65758"/>
                  </a:lnTo>
                  <a:lnTo>
                    <a:pt x="25512" y="74556"/>
                  </a:lnTo>
                  <a:lnTo>
                    <a:pt x="7084" y="90625"/>
                  </a:lnTo>
                  <a:lnTo>
                    <a:pt x="0" y="115112"/>
                  </a:lnTo>
                  <a:lnTo>
                    <a:pt x="3321" y="132483"/>
                  </a:lnTo>
                  <a:lnTo>
                    <a:pt x="12512" y="145482"/>
                  </a:lnTo>
                  <a:lnTo>
                    <a:pt x="26371" y="153619"/>
                  </a:lnTo>
                  <a:lnTo>
                    <a:pt x="43751" y="156438"/>
                  </a:lnTo>
                  <a:lnTo>
                    <a:pt x="58787" y="154374"/>
                  </a:lnTo>
                  <a:lnTo>
                    <a:pt x="71064" y="149212"/>
                  </a:lnTo>
                  <a:lnTo>
                    <a:pt x="80457" y="142497"/>
                  </a:lnTo>
                  <a:lnTo>
                    <a:pt x="86842" y="135775"/>
                  </a:lnTo>
                  <a:lnTo>
                    <a:pt x="119042" y="135775"/>
                  </a:lnTo>
                  <a:lnTo>
                    <a:pt x="118673" y="131152"/>
                  </a:lnTo>
                  <a:lnTo>
                    <a:pt x="52323" y="131152"/>
                  </a:lnTo>
                  <a:lnTo>
                    <a:pt x="45361" y="130173"/>
                  </a:lnTo>
                  <a:lnTo>
                    <a:pt x="39044" y="127052"/>
                  </a:lnTo>
                  <a:lnTo>
                    <a:pt x="34459" y="121514"/>
                  </a:lnTo>
                  <a:lnTo>
                    <a:pt x="32689" y="113283"/>
                  </a:lnTo>
                  <a:lnTo>
                    <a:pt x="36140" y="99959"/>
                  </a:lnTo>
                  <a:lnTo>
                    <a:pt x="45786" y="91089"/>
                  </a:lnTo>
                  <a:lnTo>
                    <a:pt x="60571" y="86150"/>
                  </a:lnTo>
                  <a:lnTo>
                    <a:pt x="79438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53" y="28803"/>
                  </a:lnTo>
                  <a:lnTo>
                    <a:pt x="113004" y="26720"/>
                  </a:lnTo>
                  <a:close/>
                </a:path>
                <a:path w="121920" h="156845">
                  <a:moveTo>
                    <a:pt x="119042" y="135775"/>
                  </a:moveTo>
                  <a:lnTo>
                    <a:pt x="86842" y="135775"/>
                  </a:lnTo>
                  <a:lnTo>
                    <a:pt x="87134" y="140385"/>
                  </a:lnTo>
                  <a:lnTo>
                    <a:pt x="88379" y="148666"/>
                  </a:lnTo>
                  <a:lnTo>
                    <a:pt x="89331" y="152704"/>
                  </a:lnTo>
                  <a:lnTo>
                    <a:pt x="121653" y="152704"/>
                  </a:lnTo>
                  <a:lnTo>
                    <a:pt x="120295" y="145476"/>
                  </a:lnTo>
                  <a:lnTo>
                    <a:pt x="119094" y="136428"/>
                  </a:lnTo>
                  <a:lnTo>
                    <a:pt x="119042" y="135775"/>
                  </a:lnTo>
                  <a:close/>
                </a:path>
                <a:path w="121920" h="156845">
                  <a:moveTo>
                    <a:pt x="117906" y="84620"/>
                  </a:moveTo>
                  <a:lnTo>
                    <a:pt x="85305" y="84620"/>
                  </a:lnTo>
                  <a:lnTo>
                    <a:pt x="85305" y="114452"/>
                  </a:lnTo>
                  <a:lnTo>
                    <a:pt x="80718" y="119285"/>
                  </a:lnTo>
                  <a:lnTo>
                    <a:pt x="73791" y="124779"/>
                  </a:lnTo>
                  <a:lnTo>
                    <a:pt x="64376" y="129284"/>
                  </a:lnTo>
                  <a:lnTo>
                    <a:pt x="52323" y="131152"/>
                  </a:lnTo>
                  <a:lnTo>
                    <a:pt x="118673" y="131152"/>
                  </a:lnTo>
                  <a:lnTo>
                    <a:pt x="118235" y="125656"/>
                  </a:lnTo>
                  <a:lnTo>
                    <a:pt x="117955" y="115112"/>
                  </a:lnTo>
                  <a:lnTo>
                    <a:pt x="117906" y="84620"/>
                  </a:lnTo>
                  <a:close/>
                </a:path>
                <a:path w="121920" h="156845">
                  <a:moveTo>
                    <a:pt x="61925" y="0"/>
                  </a:moveTo>
                  <a:lnTo>
                    <a:pt x="41205" y="2220"/>
                  </a:lnTo>
                  <a:lnTo>
                    <a:pt x="25009" y="7661"/>
                  </a:lnTo>
                  <a:lnTo>
                    <a:pt x="13019" y="14487"/>
                  </a:lnTo>
                  <a:lnTo>
                    <a:pt x="4914" y="20866"/>
                  </a:lnTo>
                  <a:lnTo>
                    <a:pt x="20294" y="41821"/>
                  </a:lnTo>
                  <a:lnTo>
                    <a:pt x="25834" y="37640"/>
                  </a:lnTo>
                  <a:lnTo>
                    <a:pt x="34016" y="32651"/>
                  </a:lnTo>
                  <a:lnTo>
                    <a:pt x="44904" y="28473"/>
                  </a:lnTo>
                  <a:lnTo>
                    <a:pt x="58559" y="26720"/>
                  </a:lnTo>
                  <a:lnTo>
                    <a:pt x="113004" y="26720"/>
                  </a:lnTo>
                  <a:lnTo>
                    <a:pt x="103765" y="12455"/>
                  </a:lnTo>
                  <a:lnTo>
                    <a:pt x="86252" y="3027"/>
                  </a:lnTo>
                  <a:lnTo>
                    <a:pt x="61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0" name="bk object 20"/>
            <p:cNvSpPr/>
            <p:nvPr/>
          </p:nvSpPr>
          <p:spPr>
            <a:xfrm>
              <a:off x="12297628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73" y="0"/>
                  </a:moveTo>
                  <a:lnTo>
                    <a:pt x="42385" y="5665"/>
                  </a:lnTo>
                  <a:lnTo>
                    <a:pt x="20032" y="21543"/>
                  </a:lnTo>
                  <a:lnTo>
                    <a:pt x="5306" y="45953"/>
                  </a:lnTo>
                  <a:lnTo>
                    <a:pt x="0" y="77216"/>
                  </a:lnTo>
                  <a:lnTo>
                    <a:pt x="4812" y="108954"/>
                  </a:lnTo>
                  <a:lnTo>
                    <a:pt x="19050" y="134040"/>
                  </a:lnTo>
                  <a:lnTo>
                    <a:pt x="42412" y="150523"/>
                  </a:lnTo>
                  <a:lnTo>
                    <a:pt x="74599" y="156451"/>
                  </a:lnTo>
                  <a:lnTo>
                    <a:pt x="93922" y="154868"/>
                  </a:lnTo>
                  <a:lnTo>
                    <a:pt x="108934" y="150990"/>
                  </a:lnTo>
                  <a:lnTo>
                    <a:pt x="120155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733" y="130797"/>
                  </a:lnTo>
                  <a:lnTo>
                    <a:pt x="58389" y="127154"/>
                  </a:lnTo>
                  <a:lnTo>
                    <a:pt x="45567" y="117108"/>
                  </a:lnTo>
                  <a:lnTo>
                    <a:pt x="37774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1" y="59702"/>
                  </a:lnTo>
                  <a:lnTo>
                    <a:pt x="35458" y="59702"/>
                  </a:lnTo>
                  <a:lnTo>
                    <a:pt x="39454" y="45301"/>
                  </a:lnTo>
                  <a:lnTo>
                    <a:pt x="46451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83" y="24904"/>
                  </a:lnTo>
                  <a:lnTo>
                    <a:pt x="119464" y="22277"/>
                  </a:lnTo>
                  <a:lnTo>
                    <a:pt x="99267" y="5757"/>
                  </a:lnTo>
                  <a:lnTo>
                    <a:pt x="70573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5" y="122631"/>
                  </a:lnTo>
                  <a:lnTo>
                    <a:pt x="101898" y="126453"/>
                  </a:lnTo>
                  <a:lnTo>
                    <a:pt x="90710" y="129532"/>
                  </a:lnTo>
                  <a:lnTo>
                    <a:pt x="76733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83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49" y="35269"/>
                  </a:lnTo>
                  <a:lnTo>
                    <a:pt x="98465" y="46352"/>
                  </a:lnTo>
                  <a:lnTo>
                    <a:pt x="100393" y="59702"/>
                  </a:lnTo>
                  <a:lnTo>
                    <a:pt x="131101" y="59702"/>
                  </a:lnTo>
                  <a:lnTo>
                    <a:pt x="130604" y="48429"/>
                  </a:lnTo>
                  <a:lnTo>
                    <a:pt x="120583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1" name="bk object 21"/>
            <p:cNvSpPr/>
            <p:nvPr/>
          </p:nvSpPr>
          <p:spPr>
            <a:xfrm>
              <a:off x="1246816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21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69" y="152704"/>
                  </a:lnTo>
                  <a:lnTo>
                    <a:pt x="32969" y="50177"/>
                  </a:lnTo>
                  <a:lnTo>
                    <a:pt x="36950" y="45010"/>
                  </a:lnTo>
                  <a:lnTo>
                    <a:pt x="44053" y="37568"/>
                  </a:lnTo>
                  <a:lnTo>
                    <a:pt x="53932" y="30880"/>
                  </a:lnTo>
                  <a:lnTo>
                    <a:pt x="66243" y="27978"/>
                  </a:lnTo>
                  <a:lnTo>
                    <a:pt x="203098" y="27978"/>
                  </a:lnTo>
                  <a:lnTo>
                    <a:pt x="201325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21" y="23355"/>
                  </a:lnTo>
                  <a:lnTo>
                    <a:pt x="32321" y="3670"/>
                  </a:lnTo>
                  <a:close/>
                </a:path>
                <a:path w="205740" h="153034">
                  <a:moveTo>
                    <a:pt x="152438" y="27978"/>
                  </a:moveTo>
                  <a:lnTo>
                    <a:pt x="66243" y="27978"/>
                  </a:lnTo>
                  <a:lnTo>
                    <a:pt x="75508" y="29726"/>
                  </a:lnTo>
                  <a:lnTo>
                    <a:pt x="81811" y="34820"/>
                  </a:lnTo>
                  <a:lnTo>
                    <a:pt x="85408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51" y="152704"/>
                  </a:lnTo>
                  <a:lnTo>
                    <a:pt x="119151" y="48056"/>
                  </a:lnTo>
                  <a:lnTo>
                    <a:pt x="124743" y="41640"/>
                  </a:lnTo>
                  <a:lnTo>
                    <a:pt x="132218" y="35102"/>
                  </a:lnTo>
                  <a:lnTo>
                    <a:pt x="141480" y="30022"/>
                  </a:lnTo>
                  <a:lnTo>
                    <a:pt x="152438" y="27978"/>
                  </a:lnTo>
                  <a:close/>
                </a:path>
                <a:path w="205740" h="153034">
                  <a:moveTo>
                    <a:pt x="203098" y="27978"/>
                  </a:moveTo>
                  <a:lnTo>
                    <a:pt x="152438" y="27978"/>
                  </a:lnTo>
                  <a:lnTo>
                    <a:pt x="162399" y="29767"/>
                  </a:lnTo>
                  <a:lnTo>
                    <a:pt x="168749" y="34929"/>
                  </a:lnTo>
                  <a:lnTo>
                    <a:pt x="172106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01" y="152704"/>
                  </a:lnTo>
                  <a:lnTo>
                    <a:pt x="205701" y="47396"/>
                  </a:lnTo>
                  <a:lnTo>
                    <a:pt x="203436" y="28675"/>
                  </a:lnTo>
                  <a:lnTo>
                    <a:pt x="203098" y="27978"/>
                  </a:lnTo>
                  <a:close/>
                </a:path>
                <a:path w="205740" h="153034">
                  <a:moveTo>
                    <a:pt x="163563" y="0"/>
                  </a:moveTo>
                  <a:lnTo>
                    <a:pt x="148616" y="1937"/>
                  </a:lnTo>
                  <a:lnTo>
                    <a:pt x="135936" y="7192"/>
                  </a:lnTo>
                  <a:lnTo>
                    <a:pt x="125124" y="14932"/>
                  </a:lnTo>
                  <a:lnTo>
                    <a:pt x="115785" y="24320"/>
                  </a:lnTo>
                  <a:lnTo>
                    <a:pt x="201325" y="24320"/>
                  </a:lnTo>
                  <a:lnTo>
                    <a:pt x="196148" y="13639"/>
                  </a:lnTo>
                  <a:lnTo>
                    <a:pt x="183102" y="3633"/>
                  </a:lnTo>
                  <a:lnTo>
                    <a:pt x="163563" y="0"/>
                  </a:lnTo>
                  <a:close/>
                </a:path>
                <a:path w="205740" h="153034">
                  <a:moveTo>
                    <a:pt x="77596" y="0"/>
                  </a:moveTo>
                  <a:lnTo>
                    <a:pt x="61139" y="2436"/>
                  </a:lnTo>
                  <a:lnTo>
                    <a:pt x="48396" y="8443"/>
                  </a:lnTo>
                  <a:lnTo>
                    <a:pt x="38935" y="16068"/>
                  </a:lnTo>
                  <a:lnTo>
                    <a:pt x="32321" y="23355"/>
                  </a:lnTo>
                  <a:lnTo>
                    <a:pt x="115256" y="23355"/>
                  </a:lnTo>
                  <a:lnTo>
                    <a:pt x="110415" y="14530"/>
                  </a:lnTo>
                  <a:lnTo>
                    <a:pt x="102463" y="6835"/>
                  </a:lnTo>
                  <a:lnTo>
                    <a:pt x="91625" y="1803"/>
                  </a:lnTo>
                  <a:lnTo>
                    <a:pt x="7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2" name="bk object 22"/>
            <p:cNvSpPr/>
            <p:nvPr/>
          </p:nvSpPr>
          <p:spPr>
            <a:xfrm>
              <a:off x="12719888" y="11573012"/>
              <a:ext cx="135255" cy="220345"/>
            </a:xfrm>
            <a:custGeom>
              <a:avLst/>
              <a:gdLst/>
              <a:ahLst/>
              <a:cxnLst/>
              <a:rect l="l" t="t" r="r" b="b"/>
              <a:pathLst>
                <a:path w="135255" h="220345">
                  <a:moveTo>
                    <a:pt x="32321" y="3670"/>
                  </a:moveTo>
                  <a:lnTo>
                    <a:pt x="0" y="3670"/>
                  </a:lnTo>
                  <a:lnTo>
                    <a:pt x="0" y="220129"/>
                  </a:lnTo>
                  <a:lnTo>
                    <a:pt x="32981" y="220129"/>
                  </a:lnTo>
                  <a:lnTo>
                    <a:pt x="32981" y="144652"/>
                  </a:lnTo>
                  <a:lnTo>
                    <a:pt x="103516" y="144652"/>
                  </a:lnTo>
                  <a:lnTo>
                    <a:pt x="116482" y="134815"/>
                  </a:lnTo>
                  <a:lnTo>
                    <a:pt x="119041" y="130213"/>
                  </a:lnTo>
                  <a:lnTo>
                    <a:pt x="63169" y="130213"/>
                  </a:lnTo>
                  <a:lnTo>
                    <a:pt x="52789" y="129123"/>
                  </a:lnTo>
                  <a:lnTo>
                    <a:pt x="44508" y="126338"/>
                  </a:lnTo>
                  <a:lnTo>
                    <a:pt x="38011" y="122578"/>
                  </a:lnTo>
                  <a:lnTo>
                    <a:pt x="32981" y="118567"/>
                  </a:lnTo>
                  <a:lnTo>
                    <a:pt x="33081" y="44785"/>
                  </a:lnTo>
                  <a:lnTo>
                    <a:pt x="36999" y="40012"/>
                  </a:lnTo>
                  <a:lnTo>
                    <a:pt x="43878" y="34099"/>
                  </a:lnTo>
                  <a:lnTo>
                    <a:pt x="53463" y="29119"/>
                  </a:lnTo>
                  <a:lnTo>
                    <a:pt x="65595" y="27025"/>
                  </a:lnTo>
                  <a:lnTo>
                    <a:pt x="122087" y="27025"/>
                  </a:lnTo>
                  <a:lnTo>
                    <a:pt x="118754" y="20337"/>
                  </a:lnTo>
                  <a:lnTo>
                    <a:pt x="117497" y="19342"/>
                  </a:lnTo>
                  <a:lnTo>
                    <a:pt x="32321" y="19342"/>
                  </a:lnTo>
                  <a:lnTo>
                    <a:pt x="32321" y="3670"/>
                  </a:lnTo>
                  <a:close/>
                </a:path>
                <a:path w="135255" h="220345">
                  <a:moveTo>
                    <a:pt x="103516" y="144652"/>
                  </a:moveTo>
                  <a:lnTo>
                    <a:pt x="32981" y="144652"/>
                  </a:lnTo>
                  <a:lnTo>
                    <a:pt x="38034" y="148473"/>
                  </a:lnTo>
                  <a:lnTo>
                    <a:pt x="45524" y="152309"/>
                  </a:lnTo>
                  <a:lnTo>
                    <a:pt x="55665" y="155266"/>
                  </a:lnTo>
                  <a:lnTo>
                    <a:pt x="68668" y="156451"/>
                  </a:lnTo>
                  <a:lnTo>
                    <a:pt x="95424" y="150792"/>
                  </a:lnTo>
                  <a:lnTo>
                    <a:pt x="103516" y="144652"/>
                  </a:lnTo>
                  <a:close/>
                </a:path>
                <a:path w="135255" h="220345">
                  <a:moveTo>
                    <a:pt x="122087" y="27025"/>
                  </a:moveTo>
                  <a:lnTo>
                    <a:pt x="65595" y="27025"/>
                  </a:lnTo>
                  <a:lnTo>
                    <a:pt x="81048" y="30732"/>
                  </a:lnTo>
                  <a:lnTo>
                    <a:pt x="91901" y="41173"/>
                  </a:lnTo>
                  <a:lnTo>
                    <a:pt x="98304" y="57329"/>
                  </a:lnTo>
                  <a:lnTo>
                    <a:pt x="100406" y="78181"/>
                  </a:lnTo>
                  <a:lnTo>
                    <a:pt x="97968" y="99421"/>
                  </a:lnTo>
                  <a:lnTo>
                    <a:pt x="90803" y="115850"/>
                  </a:lnTo>
                  <a:lnTo>
                    <a:pt x="79130" y="126453"/>
                  </a:lnTo>
                  <a:lnTo>
                    <a:pt x="63169" y="130213"/>
                  </a:lnTo>
                  <a:lnTo>
                    <a:pt x="119041" y="130213"/>
                  </a:lnTo>
                  <a:lnTo>
                    <a:pt x="130271" y="110015"/>
                  </a:lnTo>
                  <a:lnTo>
                    <a:pt x="135216" y="77889"/>
                  </a:lnTo>
                  <a:lnTo>
                    <a:pt x="130939" y="44785"/>
                  </a:lnTo>
                  <a:lnTo>
                    <a:pt x="122087" y="27025"/>
                  </a:lnTo>
                  <a:close/>
                </a:path>
                <a:path w="135255" h="220345">
                  <a:moveTo>
                    <a:pt x="74536" y="0"/>
                  </a:moveTo>
                  <a:lnTo>
                    <a:pt x="60223" y="1673"/>
                  </a:lnTo>
                  <a:lnTo>
                    <a:pt x="48566" y="6075"/>
                  </a:lnTo>
                  <a:lnTo>
                    <a:pt x="39340" y="12274"/>
                  </a:lnTo>
                  <a:lnTo>
                    <a:pt x="32321" y="19342"/>
                  </a:lnTo>
                  <a:lnTo>
                    <a:pt x="117497" y="19342"/>
                  </a:lnTo>
                  <a:lnTo>
                    <a:pt x="99630" y="5192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3" name="bk object 23"/>
            <p:cNvSpPr/>
            <p:nvPr/>
          </p:nvSpPr>
          <p:spPr>
            <a:xfrm>
              <a:off x="12892628" y="11573014"/>
              <a:ext cx="90170" cy="153035"/>
            </a:xfrm>
            <a:custGeom>
              <a:avLst/>
              <a:gdLst/>
              <a:ahLst/>
              <a:cxnLst/>
              <a:rect l="l" t="t" r="r" b="b"/>
              <a:pathLst>
                <a:path w="90169" h="153034">
                  <a:moveTo>
                    <a:pt x="32969" y="3670"/>
                  </a:moveTo>
                  <a:lnTo>
                    <a:pt x="0" y="3670"/>
                  </a:lnTo>
                  <a:lnTo>
                    <a:pt x="0" y="152717"/>
                  </a:lnTo>
                  <a:lnTo>
                    <a:pt x="32969" y="152717"/>
                  </a:lnTo>
                  <a:lnTo>
                    <a:pt x="32969" y="55968"/>
                  </a:lnTo>
                  <a:lnTo>
                    <a:pt x="36682" y="49578"/>
                  </a:lnTo>
                  <a:lnTo>
                    <a:pt x="43629" y="40868"/>
                  </a:lnTo>
                  <a:lnTo>
                    <a:pt x="53802" y="33187"/>
                  </a:lnTo>
                  <a:lnTo>
                    <a:pt x="67195" y="29883"/>
                  </a:lnTo>
                  <a:lnTo>
                    <a:pt x="82439" y="29883"/>
                  </a:lnTo>
                  <a:lnTo>
                    <a:pt x="83724" y="25196"/>
                  </a:lnTo>
                  <a:lnTo>
                    <a:pt x="32969" y="25196"/>
                  </a:lnTo>
                  <a:lnTo>
                    <a:pt x="32969" y="3670"/>
                  </a:lnTo>
                  <a:close/>
                </a:path>
                <a:path w="90169" h="153034">
                  <a:moveTo>
                    <a:pt x="82439" y="29883"/>
                  </a:moveTo>
                  <a:lnTo>
                    <a:pt x="75488" y="29883"/>
                  </a:lnTo>
                  <a:lnTo>
                    <a:pt x="79514" y="31711"/>
                  </a:lnTo>
                  <a:lnTo>
                    <a:pt x="81635" y="32816"/>
                  </a:lnTo>
                  <a:lnTo>
                    <a:pt x="82439" y="29883"/>
                  </a:lnTo>
                  <a:close/>
                </a:path>
                <a:path w="90169" h="153034">
                  <a:moveTo>
                    <a:pt x="81635" y="0"/>
                  </a:moveTo>
                  <a:lnTo>
                    <a:pt x="71450" y="0"/>
                  </a:lnTo>
                  <a:lnTo>
                    <a:pt x="57988" y="2465"/>
                  </a:lnTo>
                  <a:lnTo>
                    <a:pt x="47128" y="8674"/>
                  </a:lnTo>
                  <a:lnTo>
                    <a:pt x="38808" y="16844"/>
                  </a:lnTo>
                  <a:lnTo>
                    <a:pt x="32969" y="25196"/>
                  </a:lnTo>
                  <a:lnTo>
                    <a:pt x="83724" y="25196"/>
                  </a:lnTo>
                  <a:lnTo>
                    <a:pt x="89623" y="3670"/>
                  </a:lnTo>
                  <a:lnTo>
                    <a:pt x="86842" y="2133"/>
                  </a:lnTo>
                  <a:lnTo>
                    <a:pt x="81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4" name="bk object 24"/>
            <p:cNvSpPr/>
            <p:nvPr/>
          </p:nvSpPr>
          <p:spPr>
            <a:xfrm>
              <a:off x="12996762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10" y="0"/>
                  </a:moveTo>
                  <a:lnTo>
                    <a:pt x="42358" y="5665"/>
                  </a:lnTo>
                  <a:lnTo>
                    <a:pt x="20024" y="21543"/>
                  </a:lnTo>
                  <a:lnTo>
                    <a:pt x="5305" y="45953"/>
                  </a:lnTo>
                  <a:lnTo>
                    <a:pt x="0" y="77216"/>
                  </a:lnTo>
                  <a:lnTo>
                    <a:pt x="4802" y="108954"/>
                  </a:lnTo>
                  <a:lnTo>
                    <a:pt x="19018" y="134040"/>
                  </a:lnTo>
                  <a:lnTo>
                    <a:pt x="42358" y="150523"/>
                  </a:lnTo>
                  <a:lnTo>
                    <a:pt x="74536" y="156451"/>
                  </a:lnTo>
                  <a:lnTo>
                    <a:pt x="93900" y="154868"/>
                  </a:lnTo>
                  <a:lnTo>
                    <a:pt x="108931" y="150990"/>
                  </a:lnTo>
                  <a:lnTo>
                    <a:pt x="120156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657" y="130797"/>
                  </a:lnTo>
                  <a:lnTo>
                    <a:pt x="58351" y="127154"/>
                  </a:lnTo>
                  <a:lnTo>
                    <a:pt x="45553" y="117108"/>
                  </a:lnTo>
                  <a:lnTo>
                    <a:pt x="37771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0" y="59702"/>
                  </a:lnTo>
                  <a:lnTo>
                    <a:pt x="35471" y="59702"/>
                  </a:lnTo>
                  <a:lnTo>
                    <a:pt x="39459" y="45301"/>
                  </a:lnTo>
                  <a:lnTo>
                    <a:pt x="46453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76" y="24904"/>
                  </a:lnTo>
                  <a:lnTo>
                    <a:pt x="119456" y="22277"/>
                  </a:lnTo>
                  <a:lnTo>
                    <a:pt x="99240" y="5757"/>
                  </a:lnTo>
                  <a:lnTo>
                    <a:pt x="70510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9" y="122631"/>
                  </a:lnTo>
                  <a:lnTo>
                    <a:pt x="101893" y="126453"/>
                  </a:lnTo>
                  <a:lnTo>
                    <a:pt x="90679" y="129532"/>
                  </a:lnTo>
                  <a:lnTo>
                    <a:pt x="76657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76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51" y="35269"/>
                  </a:lnTo>
                  <a:lnTo>
                    <a:pt x="98470" y="46352"/>
                  </a:lnTo>
                  <a:lnTo>
                    <a:pt x="100406" y="59702"/>
                  </a:lnTo>
                  <a:lnTo>
                    <a:pt x="131100" y="59702"/>
                  </a:lnTo>
                  <a:lnTo>
                    <a:pt x="130603" y="48429"/>
                  </a:lnTo>
                  <a:lnTo>
                    <a:pt x="120576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5" name="bk object 25"/>
            <p:cNvSpPr/>
            <p:nvPr/>
          </p:nvSpPr>
          <p:spPr>
            <a:xfrm>
              <a:off x="13155643" y="11573012"/>
              <a:ext cx="106680" cy="156845"/>
            </a:xfrm>
            <a:custGeom>
              <a:avLst/>
              <a:gdLst/>
              <a:ahLst/>
              <a:cxnLst/>
              <a:rect l="l" t="t" r="r" b="b"/>
              <a:pathLst>
                <a:path w="106680" h="156845">
                  <a:moveTo>
                    <a:pt x="12014" y="118783"/>
                  </a:moveTo>
                  <a:lnTo>
                    <a:pt x="0" y="142239"/>
                  </a:lnTo>
                  <a:lnTo>
                    <a:pt x="8317" y="147222"/>
                  </a:lnTo>
                  <a:lnTo>
                    <a:pt x="19438" y="151906"/>
                  </a:lnTo>
                  <a:lnTo>
                    <a:pt x="33391" y="155382"/>
                  </a:lnTo>
                  <a:lnTo>
                    <a:pt x="50203" y="156743"/>
                  </a:lnTo>
                  <a:lnTo>
                    <a:pt x="73693" y="153628"/>
                  </a:lnTo>
                  <a:lnTo>
                    <a:pt x="91432" y="144576"/>
                  </a:lnTo>
                  <a:lnTo>
                    <a:pt x="101767" y="131165"/>
                  </a:lnTo>
                  <a:lnTo>
                    <a:pt x="48666" y="131165"/>
                  </a:lnTo>
                  <a:lnTo>
                    <a:pt x="36565" y="129796"/>
                  </a:lnTo>
                  <a:lnTo>
                    <a:pt x="26049" y="126484"/>
                  </a:lnTo>
                  <a:lnTo>
                    <a:pt x="17678" y="122416"/>
                  </a:lnTo>
                  <a:lnTo>
                    <a:pt x="12014" y="118783"/>
                  </a:lnTo>
                  <a:close/>
                </a:path>
                <a:path w="106680" h="156845">
                  <a:moveTo>
                    <a:pt x="55410" y="0"/>
                  </a:moveTo>
                  <a:lnTo>
                    <a:pt x="33936" y="3184"/>
                  </a:lnTo>
                  <a:lnTo>
                    <a:pt x="17638" y="12130"/>
                  </a:lnTo>
                  <a:lnTo>
                    <a:pt x="7291" y="25926"/>
                  </a:lnTo>
                  <a:lnTo>
                    <a:pt x="3670" y="43662"/>
                  </a:lnTo>
                  <a:lnTo>
                    <a:pt x="6323" y="59242"/>
                  </a:lnTo>
                  <a:lnTo>
                    <a:pt x="13798" y="71173"/>
                  </a:lnTo>
                  <a:lnTo>
                    <a:pt x="25369" y="80510"/>
                  </a:lnTo>
                  <a:lnTo>
                    <a:pt x="40309" y="88303"/>
                  </a:lnTo>
                  <a:lnTo>
                    <a:pt x="54927" y="94828"/>
                  </a:lnTo>
                  <a:lnTo>
                    <a:pt x="66084" y="100423"/>
                  </a:lnTo>
                  <a:lnTo>
                    <a:pt x="73203" y="106349"/>
                  </a:lnTo>
                  <a:lnTo>
                    <a:pt x="75704" y="113868"/>
                  </a:lnTo>
                  <a:lnTo>
                    <a:pt x="73849" y="121242"/>
                  </a:lnTo>
                  <a:lnTo>
                    <a:pt x="68505" y="126669"/>
                  </a:lnTo>
                  <a:lnTo>
                    <a:pt x="60000" y="130020"/>
                  </a:lnTo>
                  <a:lnTo>
                    <a:pt x="48666" y="131165"/>
                  </a:lnTo>
                  <a:lnTo>
                    <a:pt x="101767" y="131165"/>
                  </a:lnTo>
                  <a:lnTo>
                    <a:pt x="102643" y="130029"/>
                  </a:lnTo>
                  <a:lnTo>
                    <a:pt x="106552" y="110426"/>
                  </a:lnTo>
                  <a:lnTo>
                    <a:pt x="103189" y="94048"/>
                  </a:lnTo>
                  <a:lnTo>
                    <a:pt x="93986" y="81784"/>
                  </a:lnTo>
                  <a:lnTo>
                    <a:pt x="80278" y="72393"/>
                  </a:lnTo>
                  <a:lnTo>
                    <a:pt x="63398" y="64630"/>
                  </a:lnTo>
                  <a:lnTo>
                    <a:pt x="51764" y="59912"/>
                  </a:lnTo>
                  <a:lnTo>
                    <a:pt x="42389" y="55208"/>
                  </a:lnTo>
                  <a:lnTo>
                    <a:pt x="36134" y="49515"/>
                  </a:lnTo>
                  <a:lnTo>
                    <a:pt x="33858" y="41833"/>
                  </a:lnTo>
                  <a:lnTo>
                    <a:pt x="35240" y="35026"/>
                  </a:lnTo>
                  <a:lnTo>
                    <a:pt x="39419" y="29908"/>
                  </a:lnTo>
                  <a:lnTo>
                    <a:pt x="46443" y="26685"/>
                  </a:lnTo>
                  <a:lnTo>
                    <a:pt x="56362" y="25565"/>
                  </a:lnTo>
                  <a:lnTo>
                    <a:pt x="94427" y="25565"/>
                  </a:lnTo>
                  <a:lnTo>
                    <a:pt x="101638" y="12903"/>
                  </a:lnTo>
                  <a:lnTo>
                    <a:pt x="95466" y="9311"/>
                  </a:lnTo>
                  <a:lnTo>
                    <a:pt x="85777" y="5051"/>
                  </a:lnTo>
                  <a:lnTo>
                    <a:pt x="72461" y="1491"/>
                  </a:lnTo>
                  <a:lnTo>
                    <a:pt x="55410" y="0"/>
                  </a:lnTo>
                  <a:close/>
                </a:path>
                <a:path w="106680" h="156845">
                  <a:moveTo>
                    <a:pt x="94427" y="25565"/>
                  </a:moveTo>
                  <a:lnTo>
                    <a:pt x="56362" y="25565"/>
                  </a:lnTo>
                  <a:lnTo>
                    <a:pt x="67116" y="26630"/>
                  </a:lnTo>
                  <a:lnTo>
                    <a:pt x="76198" y="29248"/>
                  </a:lnTo>
                  <a:lnTo>
                    <a:pt x="83439" y="32551"/>
                  </a:lnTo>
                  <a:lnTo>
                    <a:pt x="88671" y="35674"/>
                  </a:lnTo>
                  <a:lnTo>
                    <a:pt x="94427" y="25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6" name="bk object 26"/>
            <p:cNvSpPr/>
            <p:nvPr/>
          </p:nvSpPr>
          <p:spPr>
            <a:xfrm>
              <a:off x="1329012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19" h="156845">
                  <a:moveTo>
                    <a:pt x="112989" y="26720"/>
                  </a:moveTo>
                  <a:lnTo>
                    <a:pt x="58483" y="26720"/>
                  </a:lnTo>
                  <a:lnTo>
                    <a:pt x="71480" y="28511"/>
                  </a:lnTo>
                  <a:lnTo>
                    <a:pt x="79717" y="33628"/>
                  </a:lnTo>
                  <a:lnTo>
                    <a:pt x="84040" y="41685"/>
                  </a:lnTo>
                  <a:lnTo>
                    <a:pt x="85293" y="52298"/>
                  </a:lnTo>
                  <a:lnTo>
                    <a:pt x="85293" y="63080"/>
                  </a:lnTo>
                  <a:lnTo>
                    <a:pt x="79362" y="63080"/>
                  </a:lnTo>
                  <a:lnTo>
                    <a:pt x="51011" y="65758"/>
                  </a:lnTo>
                  <a:lnTo>
                    <a:pt x="25503" y="74556"/>
                  </a:lnTo>
                  <a:lnTo>
                    <a:pt x="7083" y="90625"/>
                  </a:lnTo>
                  <a:lnTo>
                    <a:pt x="0" y="115112"/>
                  </a:lnTo>
                  <a:lnTo>
                    <a:pt x="3320" y="132483"/>
                  </a:lnTo>
                  <a:lnTo>
                    <a:pt x="12503" y="145482"/>
                  </a:lnTo>
                  <a:lnTo>
                    <a:pt x="26339" y="153619"/>
                  </a:lnTo>
                  <a:lnTo>
                    <a:pt x="43675" y="156438"/>
                  </a:lnTo>
                  <a:lnTo>
                    <a:pt x="58711" y="154374"/>
                  </a:lnTo>
                  <a:lnTo>
                    <a:pt x="70988" y="149212"/>
                  </a:lnTo>
                  <a:lnTo>
                    <a:pt x="80381" y="142497"/>
                  </a:lnTo>
                  <a:lnTo>
                    <a:pt x="86766" y="135775"/>
                  </a:lnTo>
                  <a:lnTo>
                    <a:pt x="118999" y="135775"/>
                  </a:lnTo>
                  <a:lnTo>
                    <a:pt x="118643" y="131152"/>
                  </a:lnTo>
                  <a:lnTo>
                    <a:pt x="52324" y="131152"/>
                  </a:lnTo>
                  <a:lnTo>
                    <a:pt x="45347" y="130173"/>
                  </a:lnTo>
                  <a:lnTo>
                    <a:pt x="39000" y="127052"/>
                  </a:lnTo>
                  <a:lnTo>
                    <a:pt x="34384" y="121514"/>
                  </a:lnTo>
                  <a:lnTo>
                    <a:pt x="32600" y="113283"/>
                  </a:lnTo>
                  <a:lnTo>
                    <a:pt x="36064" y="99959"/>
                  </a:lnTo>
                  <a:lnTo>
                    <a:pt x="45732" y="91089"/>
                  </a:lnTo>
                  <a:lnTo>
                    <a:pt x="60525" y="86150"/>
                  </a:lnTo>
                  <a:lnTo>
                    <a:pt x="79362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41" y="28803"/>
                  </a:lnTo>
                  <a:lnTo>
                    <a:pt x="112989" y="26720"/>
                  </a:lnTo>
                  <a:close/>
                </a:path>
                <a:path w="121919" h="156845">
                  <a:moveTo>
                    <a:pt x="118999" y="135775"/>
                  </a:moveTo>
                  <a:lnTo>
                    <a:pt x="86766" y="135775"/>
                  </a:lnTo>
                  <a:lnTo>
                    <a:pt x="87134" y="140385"/>
                  </a:lnTo>
                  <a:lnTo>
                    <a:pt x="88303" y="148666"/>
                  </a:lnTo>
                  <a:lnTo>
                    <a:pt x="89255" y="152704"/>
                  </a:lnTo>
                  <a:lnTo>
                    <a:pt x="121564" y="152704"/>
                  </a:lnTo>
                  <a:lnTo>
                    <a:pt x="120220" y="145476"/>
                  </a:lnTo>
                  <a:lnTo>
                    <a:pt x="119049" y="136428"/>
                  </a:lnTo>
                  <a:lnTo>
                    <a:pt x="118999" y="135775"/>
                  </a:lnTo>
                  <a:close/>
                </a:path>
                <a:path w="121919" h="156845">
                  <a:moveTo>
                    <a:pt x="117906" y="84620"/>
                  </a:moveTo>
                  <a:lnTo>
                    <a:pt x="85293" y="84620"/>
                  </a:lnTo>
                  <a:lnTo>
                    <a:pt x="85293" y="114452"/>
                  </a:lnTo>
                  <a:lnTo>
                    <a:pt x="80679" y="119285"/>
                  </a:lnTo>
                  <a:lnTo>
                    <a:pt x="73756" y="124779"/>
                  </a:lnTo>
                  <a:lnTo>
                    <a:pt x="64360" y="129284"/>
                  </a:lnTo>
                  <a:lnTo>
                    <a:pt x="52324" y="131152"/>
                  </a:lnTo>
                  <a:lnTo>
                    <a:pt x="118643" y="131152"/>
                  </a:lnTo>
                  <a:lnTo>
                    <a:pt x="118221" y="125656"/>
                  </a:lnTo>
                  <a:lnTo>
                    <a:pt x="117936" y="114452"/>
                  </a:lnTo>
                  <a:lnTo>
                    <a:pt x="117906" y="84620"/>
                  </a:lnTo>
                  <a:close/>
                </a:path>
                <a:path w="121919" h="156845">
                  <a:moveTo>
                    <a:pt x="61849" y="0"/>
                  </a:moveTo>
                  <a:lnTo>
                    <a:pt x="41129" y="2220"/>
                  </a:lnTo>
                  <a:lnTo>
                    <a:pt x="24941" y="7661"/>
                  </a:lnTo>
                  <a:lnTo>
                    <a:pt x="12969" y="14487"/>
                  </a:lnTo>
                  <a:lnTo>
                    <a:pt x="4902" y="20866"/>
                  </a:lnTo>
                  <a:lnTo>
                    <a:pt x="20294" y="41821"/>
                  </a:lnTo>
                  <a:lnTo>
                    <a:pt x="25766" y="37640"/>
                  </a:lnTo>
                  <a:lnTo>
                    <a:pt x="33945" y="32651"/>
                  </a:lnTo>
                  <a:lnTo>
                    <a:pt x="44845" y="28473"/>
                  </a:lnTo>
                  <a:lnTo>
                    <a:pt x="58483" y="26720"/>
                  </a:lnTo>
                  <a:lnTo>
                    <a:pt x="112989" y="26720"/>
                  </a:lnTo>
                  <a:lnTo>
                    <a:pt x="103727" y="12455"/>
                  </a:lnTo>
                  <a:lnTo>
                    <a:pt x="86188" y="3027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7" name="bk object 27"/>
            <p:cNvSpPr/>
            <p:nvPr/>
          </p:nvSpPr>
          <p:spPr>
            <a:xfrm>
              <a:off x="13735167" y="11412356"/>
              <a:ext cx="373380" cy="336550"/>
            </a:xfrm>
            <a:custGeom>
              <a:avLst/>
              <a:gdLst/>
              <a:ahLst/>
              <a:cxnLst/>
              <a:rect l="l" t="t" r="r" b="b"/>
              <a:pathLst>
                <a:path w="373380" h="336550">
                  <a:moveTo>
                    <a:pt x="111594" y="160781"/>
                  </a:moveTo>
                  <a:lnTo>
                    <a:pt x="68419" y="175534"/>
                  </a:lnTo>
                  <a:lnTo>
                    <a:pt x="32918" y="195008"/>
                  </a:lnTo>
                  <a:lnTo>
                    <a:pt x="8857" y="218521"/>
                  </a:lnTo>
                  <a:lnTo>
                    <a:pt x="0" y="245389"/>
                  </a:lnTo>
                  <a:lnTo>
                    <a:pt x="9430" y="274266"/>
                  </a:lnTo>
                  <a:lnTo>
                    <a:pt x="35689" y="299236"/>
                  </a:lnTo>
                  <a:lnTo>
                    <a:pt x="75723" y="318856"/>
                  </a:lnTo>
                  <a:lnTo>
                    <a:pt x="126481" y="331686"/>
                  </a:lnTo>
                  <a:lnTo>
                    <a:pt x="184912" y="336283"/>
                  </a:lnTo>
                  <a:lnTo>
                    <a:pt x="188226" y="336283"/>
                  </a:lnTo>
                  <a:lnTo>
                    <a:pt x="246754" y="331206"/>
                  </a:lnTo>
                  <a:lnTo>
                    <a:pt x="297525" y="317887"/>
                  </a:lnTo>
                  <a:lnTo>
                    <a:pt x="337522" y="297823"/>
                  </a:lnTo>
                  <a:lnTo>
                    <a:pt x="352706" y="283159"/>
                  </a:lnTo>
                  <a:lnTo>
                    <a:pt x="182626" y="283159"/>
                  </a:lnTo>
                  <a:lnTo>
                    <a:pt x="182968" y="281965"/>
                  </a:lnTo>
                  <a:lnTo>
                    <a:pt x="182968" y="276618"/>
                  </a:lnTo>
                  <a:lnTo>
                    <a:pt x="182694" y="274788"/>
                  </a:lnTo>
                  <a:lnTo>
                    <a:pt x="182596" y="274266"/>
                  </a:lnTo>
                  <a:lnTo>
                    <a:pt x="170846" y="248298"/>
                  </a:lnTo>
                  <a:lnTo>
                    <a:pt x="146505" y="215428"/>
                  </a:lnTo>
                  <a:lnTo>
                    <a:pt x="122463" y="183616"/>
                  </a:lnTo>
                  <a:lnTo>
                    <a:pt x="111594" y="160781"/>
                  </a:lnTo>
                  <a:close/>
                </a:path>
                <a:path w="373380" h="336550">
                  <a:moveTo>
                    <a:pt x="150126" y="67284"/>
                  </a:moveTo>
                  <a:lnTo>
                    <a:pt x="142989" y="72827"/>
                  </a:lnTo>
                  <a:lnTo>
                    <a:pt x="136550" y="82211"/>
                  </a:lnTo>
                  <a:lnTo>
                    <a:pt x="131892" y="94889"/>
                  </a:lnTo>
                  <a:lnTo>
                    <a:pt x="130098" y="110312"/>
                  </a:lnTo>
                  <a:lnTo>
                    <a:pt x="140653" y="148156"/>
                  </a:lnTo>
                  <a:lnTo>
                    <a:pt x="166296" y="183623"/>
                  </a:lnTo>
                  <a:lnTo>
                    <a:pt x="187095" y="212533"/>
                  </a:lnTo>
                  <a:lnTo>
                    <a:pt x="197650" y="250913"/>
                  </a:lnTo>
                  <a:lnTo>
                    <a:pt x="197415" y="254841"/>
                  </a:lnTo>
                  <a:lnTo>
                    <a:pt x="195772" y="264074"/>
                  </a:lnTo>
                  <a:lnTo>
                    <a:pt x="191311" y="274788"/>
                  </a:lnTo>
                  <a:lnTo>
                    <a:pt x="182626" y="283159"/>
                  </a:lnTo>
                  <a:lnTo>
                    <a:pt x="352706" y="283159"/>
                  </a:lnTo>
                  <a:lnTo>
                    <a:pt x="363732" y="272511"/>
                  </a:lnTo>
                  <a:lnTo>
                    <a:pt x="373138" y="243446"/>
                  </a:lnTo>
                  <a:lnTo>
                    <a:pt x="366251" y="221043"/>
                  </a:lnTo>
                  <a:lnTo>
                    <a:pt x="223113" y="221043"/>
                  </a:lnTo>
                  <a:lnTo>
                    <a:pt x="223113" y="208648"/>
                  </a:lnTo>
                  <a:lnTo>
                    <a:pt x="211709" y="178949"/>
                  </a:lnTo>
                  <a:lnTo>
                    <a:pt x="186620" y="147319"/>
                  </a:lnTo>
                  <a:lnTo>
                    <a:pt x="161530" y="115004"/>
                  </a:lnTo>
                  <a:lnTo>
                    <a:pt x="150126" y="83248"/>
                  </a:lnTo>
                  <a:lnTo>
                    <a:pt x="150126" y="67284"/>
                  </a:lnTo>
                  <a:close/>
                </a:path>
                <a:path w="373380" h="336550">
                  <a:moveTo>
                    <a:pt x="192049" y="0"/>
                  </a:moveTo>
                  <a:lnTo>
                    <a:pt x="184972" y="5478"/>
                  </a:lnTo>
                  <a:lnTo>
                    <a:pt x="178590" y="14816"/>
                  </a:lnTo>
                  <a:lnTo>
                    <a:pt x="173975" y="27480"/>
                  </a:lnTo>
                  <a:lnTo>
                    <a:pt x="172199" y="42938"/>
                  </a:lnTo>
                  <a:lnTo>
                    <a:pt x="182805" y="82748"/>
                  </a:lnTo>
                  <a:lnTo>
                    <a:pt x="206140" y="116082"/>
                  </a:lnTo>
                  <a:lnTo>
                    <a:pt x="229474" y="148014"/>
                  </a:lnTo>
                  <a:lnTo>
                    <a:pt x="240080" y="183623"/>
                  </a:lnTo>
                  <a:lnTo>
                    <a:pt x="239815" y="188544"/>
                  </a:lnTo>
                  <a:lnTo>
                    <a:pt x="237959" y="199877"/>
                  </a:lnTo>
                  <a:lnTo>
                    <a:pt x="232922" y="212436"/>
                  </a:lnTo>
                  <a:lnTo>
                    <a:pt x="223113" y="221043"/>
                  </a:lnTo>
                  <a:lnTo>
                    <a:pt x="366251" y="221043"/>
                  </a:lnTo>
                  <a:lnTo>
                    <a:pt x="364805" y="216337"/>
                  </a:lnTo>
                  <a:lnTo>
                    <a:pt x="341533" y="192562"/>
                  </a:lnTo>
                  <a:lnTo>
                    <a:pt x="305914" y="173289"/>
                  </a:lnTo>
                  <a:lnTo>
                    <a:pt x="260540" y="159689"/>
                  </a:lnTo>
                  <a:lnTo>
                    <a:pt x="262661" y="154952"/>
                  </a:lnTo>
                  <a:lnTo>
                    <a:pt x="262661" y="150291"/>
                  </a:lnTo>
                  <a:lnTo>
                    <a:pt x="251628" y="115240"/>
                  </a:lnTo>
                  <a:lnTo>
                    <a:pt x="227355" y="80954"/>
                  </a:lnTo>
                  <a:lnTo>
                    <a:pt x="203082" y="47752"/>
                  </a:lnTo>
                  <a:lnTo>
                    <a:pt x="192049" y="15951"/>
                  </a:lnTo>
                  <a:lnTo>
                    <a:pt x="192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8" name="bk object 28"/>
            <p:cNvSpPr/>
            <p:nvPr/>
          </p:nvSpPr>
          <p:spPr>
            <a:xfrm>
              <a:off x="14195285" y="11495600"/>
              <a:ext cx="144780" cy="237490"/>
            </a:xfrm>
            <a:custGeom>
              <a:avLst/>
              <a:gdLst/>
              <a:ahLst/>
              <a:cxnLst/>
              <a:rect l="l" t="t" r="r" b="b"/>
              <a:pathLst>
                <a:path w="144780" h="237490">
                  <a:moveTo>
                    <a:pt x="8826" y="165455"/>
                  </a:moveTo>
                  <a:lnTo>
                    <a:pt x="0" y="165455"/>
                  </a:lnTo>
                  <a:lnTo>
                    <a:pt x="0" y="226987"/>
                  </a:lnTo>
                  <a:lnTo>
                    <a:pt x="4601" y="228550"/>
                  </a:lnTo>
                  <a:lnTo>
                    <a:pt x="17391" y="231990"/>
                  </a:lnTo>
                  <a:lnTo>
                    <a:pt x="36845" y="235431"/>
                  </a:lnTo>
                  <a:lnTo>
                    <a:pt x="61442" y="236994"/>
                  </a:lnTo>
                  <a:lnTo>
                    <a:pt x="97087" y="231972"/>
                  </a:lnTo>
                  <a:lnTo>
                    <a:pt x="113988" y="222745"/>
                  </a:lnTo>
                  <a:lnTo>
                    <a:pt x="66624" y="222745"/>
                  </a:lnTo>
                  <a:lnTo>
                    <a:pt x="46291" y="218363"/>
                  </a:lnTo>
                  <a:lnTo>
                    <a:pt x="28848" y="206287"/>
                  </a:lnTo>
                  <a:lnTo>
                    <a:pt x="15842" y="188117"/>
                  </a:lnTo>
                  <a:lnTo>
                    <a:pt x="8826" y="165455"/>
                  </a:lnTo>
                  <a:close/>
                </a:path>
                <a:path w="144780" h="237490">
                  <a:moveTo>
                    <a:pt x="75793" y="0"/>
                  </a:moveTo>
                  <a:lnTo>
                    <a:pt x="43664" y="5100"/>
                  </a:lnTo>
                  <a:lnTo>
                    <a:pt x="20478" y="18905"/>
                  </a:lnTo>
                  <a:lnTo>
                    <a:pt x="6427" y="39170"/>
                  </a:lnTo>
                  <a:lnTo>
                    <a:pt x="1701" y="63652"/>
                  </a:lnTo>
                  <a:lnTo>
                    <a:pt x="5129" y="82636"/>
                  </a:lnTo>
                  <a:lnTo>
                    <a:pt x="14484" y="98771"/>
                  </a:lnTo>
                  <a:lnTo>
                    <a:pt x="28372" y="112062"/>
                  </a:lnTo>
                  <a:lnTo>
                    <a:pt x="45402" y="122516"/>
                  </a:lnTo>
                  <a:lnTo>
                    <a:pt x="70865" y="135077"/>
                  </a:lnTo>
                  <a:lnTo>
                    <a:pt x="85143" y="142526"/>
                  </a:lnTo>
                  <a:lnTo>
                    <a:pt x="99429" y="152207"/>
                  </a:lnTo>
                  <a:lnTo>
                    <a:pt x="110422" y="165182"/>
                  </a:lnTo>
                  <a:lnTo>
                    <a:pt x="114820" y="182511"/>
                  </a:lnTo>
                  <a:lnTo>
                    <a:pt x="111276" y="199219"/>
                  </a:lnTo>
                  <a:lnTo>
                    <a:pt x="101352" y="211891"/>
                  </a:lnTo>
                  <a:lnTo>
                    <a:pt x="86113" y="219932"/>
                  </a:lnTo>
                  <a:lnTo>
                    <a:pt x="66624" y="222745"/>
                  </a:lnTo>
                  <a:lnTo>
                    <a:pt x="113988" y="222745"/>
                  </a:lnTo>
                  <a:lnTo>
                    <a:pt x="123129" y="217754"/>
                  </a:lnTo>
                  <a:lnTo>
                    <a:pt x="139098" y="195610"/>
                  </a:lnTo>
                  <a:lnTo>
                    <a:pt x="144525" y="166814"/>
                  </a:lnTo>
                  <a:lnTo>
                    <a:pt x="139682" y="144325"/>
                  </a:lnTo>
                  <a:lnTo>
                    <a:pt x="127296" y="126409"/>
                  </a:lnTo>
                  <a:lnTo>
                    <a:pt x="110584" y="112550"/>
                  </a:lnTo>
                  <a:lnTo>
                    <a:pt x="92760" y="102235"/>
                  </a:lnTo>
                  <a:lnTo>
                    <a:pt x="67208" y="89585"/>
                  </a:lnTo>
                  <a:lnTo>
                    <a:pt x="54226" y="82367"/>
                  </a:lnTo>
                  <a:lnTo>
                    <a:pt x="43446" y="73726"/>
                  </a:lnTo>
                  <a:lnTo>
                    <a:pt x="36086" y="62585"/>
                  </a:lnTo>
                  <a:lnTo>
                    <a:pt x="33362" y="47866"/>
                  </a:lnTo>
                  <a:lnTo>
                    <a:pt x="36040" y="35219"/>
                  </a:lnTo>
                  <a:lnTo>
                    <a:pt x="43784" y="24274"/>
                  </a:lnTo>
                  <a:lnTo>
                    <a:pt x="56160" y="16574"/>
                  </a:lnTo>
                  <a:lnTo>
                    <a:pt x="72732" y="13665"/>
                  </a:lnTo>
                  <a:lnTo>
                    <a:pt x="136372" y="13665"/>
                  </a:lnTo>
                  <a:lnTo>
                    <a:pt x="136372" y="11125"/>
                  </a:lnTo>
                  <a:lnTo>
                    <a:pt x="131571" y="9386"/>
                  </a:lnTo>
                  <a:lnTo>
                    <a:pt x="118522" y="5562"/>
                  </a:lnTo>
                  <a:lnTo>
                    <a:pt x="99253" y="1738"/>
                  </a:lnTo>
                  <a:lnTo>
                    <a:pt x="75793" y="0"/>
                  </a:lnTo>
                  <a:close/>
                </a:path>
                <a:path w="144780" h="237490">
                  <a:moveTo>
                    <a:pt x="136372" y="13665"/>
                  </a:moveTo>
                  <a:lnTo>
                    <a:pt x="72732" y="13665"/>
                  </a:lnTo>
                  <a:lnTo>
                    <a:pt x="94591" y="17740"/>
                  </a:lnTo>
                  <a:lnTo>
                    <a:pt x="110650" y="28897"/>
                  </a:lnTo>
                  <a:lnTo>
                    <a:pt x="121472" y="45528"/>
                  </a:lnTo>
                  <a:lnTo>
                    <a:pt x="127622" y="66027"/>
                  </a:lnTo>
                  <a:lnTo>
                    <a:pt x="136372" y="66027"/>
                  </a:lnTo>
                  <a:lnTo>
                    <a:pt x="136372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9" name="bk object 29"/>
            <p:cNvSpPr/>
            <p:nvPr/>
          </p:nvSpPr>
          <p:spPr>
            <a:xfrm>
              <a:off x="14371114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02" y="15024"/>
                  </a:moveTo>
                  <a:lnTo>
                    <a:pt x="56692" y="15024"/>
                  </a:lnTo>
                  <a:lnTo>
                    <a:pt x="66468" y="17319"/>
                  </a:lnTo>
                  <a:lnTo>
                    <a:pt x="73994" y="23909"/>
                  </a:lnTo>
                  <a:lnTo>
                    <a:pt x="78833" y="34349"/>
                  </a:lnTo>
                  <a:lnTo>
                    <a:pt x="80543" y="48196"/>
                  </a:lnTo>
                  <a:lnTo>
                    <a:pt x="80543" y="61950"/>
                  </a:lnTo>
                  <a:lnTo>
                    <a:pt x="36575" y="77825"/>
                  </a:lnTo>
                  <a:lnTo>
                    <a:pt x="20268" y="85197"/>
                  </a:lnTo>
                  <a:lnTo>
                    <a:pt x="8872" y="93759"/>
                  </a:lnTo>
                  <a:lnTo>
                    <a:pt x="2184" y="103580"/>
                  </a:lnTo>
                  <a:lnTo>
                    <a:pt x="0" y="114731"/>
                  </a:lnTo>
                  <a:lnTo>
                    <a:pt x="2587" y="129588"/>
                  </a:lnTo>
                  <a:lnTo>
                    <a:pt x="9948" y="141085"/>
                  </a:lnTo>
                  <a:lnTo>
                    <a:pt x="21479" y="148509"/>
                  </a:lnTo>
                  <a:lnTo>
                    <a:pt x="36575" y="151142"/>
                  </a:lnTo>
                  <a:lnTo>
                    <a:pt x="48639" y="149116"/>
                  </a:lnTo>
                  <a:lnTo>
                    <a:pt x="60837" y="143970"/>
                  </a:lnTo>
                  <a:lnTo>
                    <a:pt x="72128" y="137105"/>
                  </a:lnTo>
                  <a:lnTo>
                    <a:pt x="79257" y="131622"/>
                  </a:lnTo>
                  <a:lnTo>
                    <a:pt x="52870" y="131622"/>
                  </a:lnTo>
                  <a:lnTo>
                    <a:pt x="42325" y="129368"/>
                  </a:lnTo>
                  <a:lnTo>
                    <a:pt x="35594" y="123772"/>
                  </a:lnTo>
                  <a:lnTo>
                    <a:pt x="32031" y="116583"/>
                  </a:lnTo>
                  <a:lnTo>
                    <a:pt x="30987" y="109550"/>
                  </a:lnTo>
                  <a:lnTo>
                    <a:pt x="32990" y="99522"/>
                  </a:lnTo>
                  <a:lnTo>
                    <a:pt x="37911" y="92625"/>
                  </a:lnTo>
                  <a:lnTo>
                    <a:pt x="44119" y="88145"/>
                  </a:lnTo>
                  <a:lnTo>
                    <a:pt x="49987" y="85369"/>
                  </a:lnTo>
                  <a:lnTo>
                    <a:pt x="80543" y="72301"/>
                  </a:lnTo>
                  <a:lnTo>
                    <a:pt x="113131" y="72301"/>
                  </a:lnTo>
                  <a:lnTo>
                    <a:pt x="113131" y="43357"/>
                  </a:lnTo>
                  <a:lnTo>
                    <a:pt x="111387" y="32002"/>
                  </a:lnTo>
                  <a:lnTo>
                    <a:pt x="104462" y="17606"/>
                  </a:lnTo>
                  <a:lnTo>
                    <a:pt x="101402" y="15024"/>
                  </a:lnTo>
                  <a:close/>
                </a:path>
                <a:path w="139065" h="151765">
                  <a:moveTo>
                    <a:pt x="138671" y="129921"/>
                  </a:moveTo>
                  <a:lnTo>
                    <a:pt x="81470" y="129921"/>
                  </a:lnTo>
                  <a:lnTo>
                    <a:pt x="82829" y="137388"/>
                  </a:lnTo>
                  <a:lnTo>
                    <a:pt x="86144" y="146380"/>
                  </a:lnTo>
                  <a:lnTo>
                    <a:pt x="92938" y="151142"/>
                  </a:lnTo>
                  <a:lnTo>
                    <a:pt x="138671" y="134162"/>
                  </a:lnTo>
                  <a:lnTo>
                    <a:pt x="138671" y="129921"/>
                  </a:lnTo>
                  <a:close/>
                </a:path>
                <a:path w="139065" h="151765">
                  <a:moveTo>
                    <a:pt x="113131" y="72301"/>
                  </a:moveTo>
                  <a:lnTo>
                    <a:pt x="80543" y="72301"/>
                  </a:lnTo>
                  <a:lnTo>
                    <a:pt x="80543" y="120497"/>
                  </a:lnTo>
                  <a:lnTo>
                    <a:pt x="73913" y="124957"/>
                  </a:lnTo>
                  <a:lnTo>
                    <a:pt x="66673" y="128479"/>
                  </a:lnTo>
                  <a:lnTo>
                    <a:pt x="59449" y="130791"/>
                  </a:lnTo>
                  <a:lnTo>
                    <a:pt x="52870" y="131622"/>
                  </a:lnTo>
                  <a:lnTo>
                    <a:pt x="79257" y="131622"/>
                  </a:lnTo>
                  <a:lnTo>
                    <a:pt x="81470" y="129921"/>
                  </a:lnTo>
                  <a:lnTo>
                    <a:pt x="138671" y="129921"/>
                  </a:lnTo>
                  <a:lnTo>
                    <a:pt x="138671" y="128219"/>
                  </a:lnTo>
                  <a:lnTo>
                    <a:pt x="114147" y="128219"/>
                  </a:lnTo>
                  <a:lnTo>
                    <a:pt x="113131" y="121348"/>
                  </a:lnTo>
                  <a:lnTo>
                    <a:pt x="113131" y="72301"/>
                  </a:lnTo>
                  <a:close/>
                </a:path>
                <a:path w="139065" h="151765">
                  <a:moveTo>
                    <a:pt x="138671" y="124409"/>
                  </a:moveTo>
                  <a:lnTo>
                    <a:pt x="130771" y="126949"/>
                  </a:lnTo>
                  <a:lnTo>
                    <a:pt x="127126" y="128219"/>
                  </a:lnTo>
                  <a:lnTo>
                    <a:pt x="138671" y="128219"/>
                  </a:lnTo>
                  <a:lnTo>
                    <a:pt x="138671" y="124409"/>
                  </a:lnTo>
                  <a:close/>
                </a:path>
                <a:path w="139065" h="151765">
                  <a:moveTo>
                    <a:pt x="64922" y="0"/>
                  </a:moveTo>
                  <a:lnTo>
                    <a:pt x="22454" y="16586"/>
                  </a:lnTo>
                  <a:lnTo>
                    <a:pt x="6540" y="38100"/>
                  </a:lnTo>
                  <a:lnTo>
                    <a:pt x="6540" y="39039"/>
                  </a:lnTo>
                  <a:lnTo>
                    <a:pt x="6286" y="40398"/>
                  </a:lnTo>
                  <a:lnTo>
                    <a:pt x="6286" y="48539"/>
                  </a:lnTo>
                  <a:lnTo>
                    <a:pt x="9423" y="55410"/>
                  </a:lnTo>
                  <a:lnTo>
                    <a:pt x="12052" y="59918"/>
                  </a:lnTo>
                  <a:lnTo>
                    <a:pt x="33604" y="50152"/>
                  </a:lnTo>
                  <a:lnTo>
                    <a:pt x="29959" y="43624"/>
                  </a:lnTo>
                  <a:lnTo>
                    <a:pt x="29996" y="34349"/>
                  </a:lnTo>
                  <a:lnTo>
                    <a:pt x="56692" y="15024"/>
                  </a:lnTo>
                  <a:lnTo>
                    <a:pt x="101402" y="15024"/>
                  </a:lnTo>
                  <a:lnTo>
                    <a:pt x="89819" y="5247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0" name="bk object 30"/>
            <p:cNvSpPr/>
            <p:nvPr/>
          </p:nvSpPr>
          <p:spPr>
            <a:xfrm>
              <a:off x="14519880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932" y="27063"/>
                  </a:moveTo>
                  <a:lnTo>
                    <a:pt x="18249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10782" y="138061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62" y="136702"/>
                  </a:lnTo>
                  <a:lnTo>
                    <a:pt x="54483" y="131787"/>
                  </a:lnTo>
                  <a:lnTo>
                    <a:pt x="54483" y="35471"/>
                  </a:lnTo>
                  <a:lnTo>
                    <a:pt x="60710" y="30362"/>
                  </a:lnTo>
                  <a:lnTo>
                    <a:pt x="65932" y="27063"/>
                  </a:lnTo>
                  <a:close/>
                </a:path>
                <a:path w="172084" h="147954">
                  <a:moveTo>
                    <a:pt x="139862" y="20193"/>
                  </a:moveTo>
                  <a:lnTo>
                    <a:pt x="88087" y="20193"/>
                  </a:lnTo>
                  <a:lnTo>
                    <a:pt x="103507" y="23766"/>
                  </a:lnTo>
                  <a:lnTo>
                    <a:pt x="112121" y="32359"/>
                  </a:lnTo>
                  <a:lnTo>
                    <a:pt x="115869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94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67" y="147739"/>
                  </a:lnTo>
                  <a:lnTo>
                    <a:pt x="171767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352" y="131787"/>
                  </a:lnTo>
                  <a:lnTo>
                    <a:pt x="149352" y="51422"/>
                  </a:lnTo>
                  <a:lnTo>
                    <a:pt x="146329" y="31787"/>
                  </a:lnTo>
                  <a:lnTo>
                    <a:pt x="139862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926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932" y="27063"/>
                  </a:lnTo>
                  <a:lnTo>
                    <a:pt x="68546" y="25412"/>
                  </a:lnTo>
                  <a:lnTo>
                    <a:pt x="71797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527" y="1521"/>
                  </a:lnTo>
                  <a:lnTo>
                    <a:pt x="76639" y="6064"/>
                  </a:lnTo>
                  <a:lnTo>
                    <a:pt x="64897" y="13598"/>
                  </a:lnTo>
                  <a:lnTo>
                    <a:pt x="53721" y="24091"/>
                  </a:lnTo>
                  <a:lnTo>
                    <a:pt x="71797" y="24091"/>
                  </a:lnTo>
                  <a:lnTo>
                    <a:pt x="77751" y="21672"/>
                  </a:lnTo>
                  <a:lnTo>
                    <a:pt x="88087" y="20193"/>
                  </a:lnTo>
                  <a:lnTo>
                    <a:pt x="139862" y="20193"/>
                  </a:lnTo>
                  <a:lnTo>
                    <a:pt x="137190" y="15400"/>
                  </a:lnTo>
                  <a:lnTo>
                    <a:pt x="121828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1" name="bk object 31"/>
            <p:cNvSpPr/>
            <p:nvPr/>
          </p:nvSpPr>
          <p:spPr>
            <a:xfrm>
              <a:off x="14702072" y="11544904"/>
              <a:ext cx="107950" cy="185420"/>
            </a:xfrm>
            <a:custGeom>
              <a:avLst/>
              <a:gdLst/>
              <a:ahLst/>
              <a:cxnLst/>
              <a:rect l="l" t="t" r="r" b="b"/>
              <a:pathLst>
                <a:path w="107950" h="185420">
                  <a:moveTo>
                    <a:pt x="56527" y="55308"/>
                  </a:moveTo>
                  <a:lnTo>
                    <a:pt x="23774" y="55308"/>
                  </a:lnTo>
                  <a:lnTo>
                    <a:pt x="23774" y="133210"/>
                  </a:lnTo>
                  <a:lnTo>
                    <a:pt x="26617" y="156074"/>
                  </a:lnTo>
                  <a:lnTo>
                    <a:pt x="35004" y="172199"/>
                  </a:lnTo>
                  <a:lnTo>
                    <a:pt x="48720" y="181752"/>
                  </a:lnTo>
                  <a:lnTo>
                    <a:pt x="67551" y="184899"/>
                  </a:lnTo>
                  <a:lnTo>
                    <a:pt x="70523" y="184899"/>
                  </a:lnTo>
                  <a:lnTo>
                    <a:pt x="76390" y="183959"/>
                  </a:lnTo>
                  <a:lnTo>
                    <a:pt x="105752" y="165290"/>
                  </a:lnTo>
                  <a:lnTo>
                    <a:pt x="104946" y="163588"/>
                  </a:lnTo>
                  <a:lnTo>
                    <a:pt x="79692" y="163588"/>
                  </a:lnTo>
                  <a:lnTo>
                    <a:pt x="70275" y="161809"/>
                  </a:lnTo>
                  <a:lnTo>
                    <a:pt x="62957" y="156546"/>
                  </a:lnTo>
                  <a:lnTo>
                    <a:pt x="58214" y="147911"/>
                  </a:lnTo>
                  <a:lnTo>
                    <a:pt x="56527" y="136017"/>
                  </a:lnTo>
                  <a:lnTo>
                    <a:pt x="56527" y="55308"/>
                  </a:lnTo>
                  <a:close/>
                </a:path>
                <a:path w="107950" h="185420">
                  <a:moveTo>
                    <a:pt x="102095" y="157568"/>
                  </a:moveTo>
                  <a:lnTo>
                    <a:pt x="94030" y="162064"/>
                  </a:lnTo>
                  <a:lnTo>
                    <a:pt x="85204" y="163588"/>
                  </a:lnTo>
                  <a:lnTo>
                    <a:pt x="104946" y="163588"/>
                  </a:lnTo>
                  <a:lnTo>
                    <a:pt x="102095" y="157568"/>
                  </a:lnTo>
                  <a:close/>
                </a:path>
                <a:path w="107950" h="185420">
                  <a:moveTo>
                    <a:pt x="56527" y="0"/>
                  </a:moveTo>
                  <a:lnTo>
                    <a:pt x="49987" y="0"/>
                  </a:lnTo>
                  <a:lnTo>
                    <a:pt x="41326" y="19533"/>
                  </a:lnTo>
                  <a:lnTo>
                    <a:pt x="33232" y="30965"/>
                  </a:lnTo>
                  <a:lnTo>
                    <a:pt x="21019" y="38726"/>
                  </a:lnTo>
                  <a:lnTo>
                    <a:pt x="0" y="47244"/>
                  </a:lnTo>
                  <a:lnTo>
                    <a:pt x="0" y="55308"/>
                  </a:lnTo>
                  <a:lnTo>
                    <a:pt x="102095" y="55308"/>
                  </a:lnTo>
                  <a:lnTo>
                    <a:pt x="107949" y="41313"/>
                  </a:lnTo>
                  <a:lnTo>
                    <a:pt x="56527" y="41313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2" name="bk object 32"/>
            <p:cNvSpPr/>
            <p:nvPr/>
          </p:nvSpPr>
          <p:spPr>
            <a:xfrm>
              <a:off x="14822673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44" y="15024"/>
                  </a:moveTo>
                  <a:lnTo>
                    <a:pt x="56768" y="15024"/>
                  </a:lnTo>
                  <a:lnTo>
                    <a:pt x="66530" y="17319"/>
                  </a:lnTo>
                  <a:lnTo>
                    <a:pt x="74026" y="23909"/>
                  </a:lnTo>
                  <a:lnTo>
                    <a:pt x="78834" y="34349"/>
                  </a:lnTo>
                  <a:lnTo>
                    <a:pt x="80530" y="48196"/>
                  </a:lnTo>
                  <a:lnTo>
                    <a:pt x="80530" y="61950"/>
                  </a:lnTo>
                  <a:lnTo>
                    <a:pt x="36563" y="77825"/>
                  </a:lnTo>
                  <a:lnTo>
                    <a:pt x="20257" y="85197"/>
                  </a:lnTo>
                  <a:lnTo>
                    <a:pt x="8866" y="93759"/>
                  </a:lnTo>
                  <a:lnTo>
                    <a:pt x="2182" y="103580"/>
                  </a:lnTo>
                  <a:lnTo>
                    <a:pt x="0" y="114731"/>
                  </a:lnTo>
                  <a:lnTo>
                    <a:pt x="2600" y="129588"/>
                  </a:lnTo>
                  <a:lnTo>
                    <a:pt x="9980" y="141085"/>
                  </a:lnTo>
                  <a:lnTo>
                    <a:pt x="21511" y="148509"/>
                  </a:lnTo>
                  <a:lnTo>
                    <a:pt x="36563" y="151142"/>
                  </a:lnTo>
                  <a:lnTo>
                    <a:pt x="48667" y="149116"/>
                  </a:lnTo>
                  <a:lnTo>
                    <a:pt x="60880" y="143970"/>
                  </a:lnTo>
                  <a:lnTo>
                    <a:pt x="72203" y="137105"/>
                  </a:lnTo>
                  <a:lnTo>
                    <a:pt x="79401" y="131622"/>
                  </a:lnTo>
                  <a:lnTo>
                    <a:pt x="52857" y="131622"/>
                  </a:lnTo>
                  <a:lnTo>
                    <a:pt x="42306" y="129368"/>
                  </a:lnTo>
                  <a:lnTo>
                    <a:pt x="35636" y="123772"/>
                  </a:lnTo>
                  <a:lnTo>
                    <a:pt x="32147" y="116583"/>
                  </a:lnTo>
                  <a:lnTo>
                    <a:pt x="31140" y="109550"/>
                  </a:lnTo>
                  <a:lnTo>
                    <a:pt x="33106" y="99522"/>
                  </a:lnTo>
                  <a:lnTo>
                    <a:pt x="37952" y="92625"/>
                  </a:lnTo>
                  <a:lnTo>
                    <a:pt x="44100" y="88145"/>
                  </a:lnTo>
                  <a:lnTo>
                    <a:pt x="49974" y="85369"/>
                  </a:lnTo>
                  <a:lnTo>
                    <a:pt x="80530" y="72301"/>
                  </a:lnTo>
                  <a:lnTo>
                    <a:pt x="113207" y="72301"/>
                  </a:lnTo>
                  <a:lnTo>
                    <a:pt x="113207" y="43357"/>
                  </a:lnTo>
                  <a:lnTo>
                    <a:pt x="111450" y="32002"/>
                  </a:lnTo>
                  <a:lnTo>
                    <a:pt x="104505" y="17606"/>
                  </a:lnTo>
                  <a:lnTo>
                    <a:pt x="101444" y="15024"/>
                  </a:lnTo>
                  <a:close/>
                </a:path>
                <a:path w="139065" h="151765">
                  <a:moveTo>
                    <a:pt x="138645" y="129921"/>
                  </a:moveTo>
                  <a:lnTo>
                    <a:pt x="81635" y="129921"/>
                  </a:lnTo>
                  <a:lnTo>
                    <a:pt x="82905" y="137388"/>
                  </a:lnTo>
                  <a:lnTo>
                    <a:pt x="86220" y="146380"/>
                  </a:lnTo>
                  <a:lnTo>
                    <a:pt x="93002" y="151142"/>
                  </a:lnTo>
                  <a:lnTo>
                    <a:pt x="138645" y="134162"/>
                  </a:lnTo>
                  <a:lnTo>
                    <a:pt x="138645" y="129921"/>
                  </a:lnTo>
                  <a:close/>
                </a:path>
                <a:path w="139065" h="151765">
                  <a:moveTo>
                    <a:pt x="113207" y="72301"/>
                  </a:moveTo>
                  <a:lnTo>
                    <a:pt x="80530" y="72301"/>
                  </a:lnTo>
                  <a:lnTo>
                    <a:pt x="80530" y="120497"/>
                  </a:lnTo>
                  <a:lnTo>
                    <a:pt x="73961" y="124957"/>
                  </a:lnTo>
                  <a:lnTo>
                    <a:pt x="66755" y="128479"/>
                  </a:lnTo>
                  <a:lnTo>
                    <a:pt x="59519" y="130791"/>
                  </a:lnTo>
                  <a:lnTo>
                    <a:pt x="52857" y="131622"/>
                  </a:lnTo>
                  <a:lnTo>
                    <a:pt x="79401" y="131622"/>
                  </a:lnTo>
                  <a:lnTo>
                    <a:pt x="81635" y="129921"/>
                  </a:lnTo>
                  <a:lnTo>
                    <a:pt x="138645" y="129921"/>
                  </a:lnTo>
                  <a:lnTo>
                    <a:pt x="138645" y="128219"/>
                  </a:lnTo>
                  <a:lnTo>
                    <a:pt x="114223" y="128219"/>
                  </a:lnTo>
                  <a:lnTo>
                    <a:pt x="113207" y="121348"/>
                  </a:lnTo>
                  <a:lnTo>
                    <a:pt x="113207" y="72301"/>
                  </a:lnTo>
                  <a:close/>
                </a:path>
                <a:path w="139065" h="151765">
                  <a:moveTo>
                    <a:pt x="138645" y="124409"/>
                  </a:moveTo>
                  <a:lnTo>
                    <a:pt x="130848" y="126949"/>
                  </a:lnTo>
                  <a:lnTo>
                    <a:pt x="127279" y="128219"/>
                  </a:lnTo>
                  <a:lnTo>
                    <a:pt x="138645" y="128219"/>
                  </a:lnTo>
                  <a:lnTo>
                    <a:pt x="138645" y="124409"/>
                  </a:lnTo>
                  <a:close/>
                </a:path>
                <a:path w="139065" h="151765">
                  <a:moveTo>
                    <a:pt x="64998" y="0"/>
                  </a:moveTo>
                  <a:lnTo>
                    <a:pt x="22469" y="16586"/>
                  </a:lnTo>
                  <a:lnTo>
                    <a:pt x="6527" y="38100"/>
                  </a:lnTo>
                  <a:lnTo>
                    <a:pt x="6527" y="39039"/>
                  </a:lnTo>
                  <a:lnTo>
                    <a:pt x="6184" y="40398"/>
                  </a:lnTo>
                  <a:lnTo>
                    <a:pt x="6184" y="48539"/>
                  </a:lnTo>
                  <a:lnTo>
                    <a:pt x="9486" y="55410"/>
                  </a:lnTo>
                  <a:lnTo>
                    <a:pt x="12039" y="59918"/>
                  </a:lnTo>
                  <a:lnTo>
                    <a:pt x="33680" y="50152"/>
                  </a:lnTo>
                  <a:lnTo>
                    <a:pt x="30124" y="43624"/>
                  </a:lnTo>
                  <a:lnTo>
                    <a:pt x="30151" y="34349"/>
                  </a:lnTo>
                  <a:lnTo>
                    <a:pt x="56768" y="15024"/>
                  </a:lnTo>
                  <a:lnTo>
                    <a:pt x="101444" y="15024"/>
                  </a:lnTo>
                  <a:lnTo>
                    <a:pt x="89858" y="5247"/>
                  </a:lnTo>
                  <a:lnTo>
                    <a:pt x="6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3" name="bk object 33"/>
            <p:cNvSpPr/>
            <p:nvPr/>
          </p:nvSpPr>
          <p:spPr>
            <a:xfrm>
              <a:off x="14971512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823" y="27063"/>
                  </a:moveTo>
                  <a:lnTo>
                    <a:pt x="18161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75" y="136702"/>
                  </a:lnTo>
                  <a:lnTo>
                    <a:pt x="54305" y="131787"/>
                  </a:lnTo>
                  <a:lnTo>
                    <a:pt x="54305" y="35471"/>
                  </a:lnTo>
                  <a:lnTo>
                    <a:pt x="60584" y="30362"/>
                  </a:lnTo>
                  <a:lnTo>
                    <a:pt x="65823" y="27063"/>
                  </a:lnTo>
                  <a:close/>
                </a:path>
                <a:path w="172084" h="147954">
                  <a:moveTo>
                    <a:pt x="139809" y="20193"/>
                  </a:moveTo>
                  <a:lnTo>
                    <a:pt x="87998" y="20193"/>
                  </a:lnTo>
                  <a:lnTo>
                    <a:pt x="103469" y="23766"/>
                  </a:lnTo>
                  <a:lnTo>
                    <a:pt x="112110" y="32359"/>
                  </a:lnTo>
                  <a:lnTo>
                    <a:pt x="115867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05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54" y="147739"/>
                  </a:lnTo>
                  <a:lnTo>
                    <a:pt x="171754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263" y="131787"/>
                  </a:lnTo>
                  <a:lnTo>
                    <a:pt x="149263" y="51422"/>
                  </a:lnTo>
                  <a:lnTo>
                    <a:pt x="146254" y="31787"/>
                  </a:lnTo>
                  <a:lnTo>
                    <a:pt x="139809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761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823" y="27063"/>
                  </a:lnTo>
                  <a:lnTo>
                    <a:pt x="68446" y="25412"/>
                  </a:lnTo>
                  <a:lnTo>
                    <a:pt x="71701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494" y="1521"/>
                  </a:lnTo>
                  <a:lnTo>
                    <a:pt x="76611" y="6064"/>
                  </a:lnTo>
                  <a:lnTo>
                    <a:pt x="64886" y="13598"/>
                  </a:lnTo>
                  <a:lnTo>
                    <a:pt x="53721" y="24091"/>
                  </a:lnTo>
                  <a:lnTo>
                    <a:pt x="71701" y="24091"/>
                  </a:lnTo>
                  <a:lnTo>
                    <a:pt x="77661" y="21672"/>
                  </a:lnTo>
                  <a:lnTo>
                    <a:pt x="87998" y="20193"/>
                  </a:lnTo>
                  <a:lnTo>
                    <a:pt x="139809" y="20193"/>
                  </a:lnTo>
                  <a:lnTo>
                    <a:pt x="137145" y="15400"/>
                  </a:lnTo>
                  <a:lnTo>
                    <a:pt x="121815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4" name="bk object 34"/>
            <p:cNvSpPr/>
            <p:nvPr/>
          </p:nvSpPr>
          <p:spPr>
            <a:xfrm>
              <a:off x="15158632" y="11474559"/>
              <a:ext cx="171450" cy="257175"/>
            </a:xfrm>
            <a:custGeom>
              <a:avLst/>
              <a:gdLst/>
              <a:ahLst/>
              <a:cxnLst/>
              <a:rect l="l" t="t" r="r" b="b"/>
              <a:pathLst>
                <a:path w="171450" h="257175">
                  <a:moveTo>
                    <a:pt x="78486" y="105714"/>
                  </a:moveTo>
                  <a:lnTo>
                    <a:pt x="47288" y="111934"/>
                  </a:lnTo>
                  <a:lnTo>
                    <a:pt x="22412" y="128870"/>
                  </a:lnTo>
                  <a:lnTo>
                    <a:pt x="5951" y="153935"/>
                  </a:lnTo>
                  <a:lnTo>
                    <a:pt x="0" y="184543"/>
                  </a:lnTo>
                  <a:lnTo>
                    <a:pt x="6244" y="216677"/>
                  </a:lnTo>
                  <a:lnTo>
                    <a:pt x="22272" y="239215"/>
                  </a:lnTo>
                  <a:lnTo>
                    <a:pt x="44030" y="252493"/>
                  </a:lnTo>
                  <a:lnTo>
                    <a:pt x="67462" y="256844"/>
                  </a:lnTo>
                  <a:lnTo>
                    <a:pt x="82652" y="254766"/>
                  </a:lnTo>
                  <a:lnTo>
                    <a:pt x="95353" y="249507"/>
                  </a:lnTo>
                  <a:lnTo>
                    <a:pt x="105522" y="242528"/>
                  </a:lnTo>
                  <a:lnTo>
                    <a:pt x="111772" y="236575"/>
                  </a:lnTo>
                  <a:lnTo>
                    <a:pt x="81470" y="236575"/>
                  </a:lnTo>
                  <a:lnTo>
                    <a:pt x="62032" y="232544"/>
                  </a:lnTo>
                  <a:lnTo>
                    <a:pt x="47242" y="220945"/>
                  </a:lnTo>
                  <a:lnTo>
                    <a:pt x="37831" y="202521"/>
                  </a:lnTo>
                  <a:lnTo>
                    <a:pt x="34531" y="178015"/>
                  </a:lnTo>
                  <a:lnTo>
                    <a:pt x="38663" y="150513"/>
                  </a:lnTo>
                  <a:lnTo>
                    <a:pt x="49510" y="132454"/>
                  </a:lnTo>
                  <a:lnTo>
                    <a:pt x="64749" y="122558"/>
                  </a:lnTo>
                  <a:lnTo>
                    <a:pt x="82054" y="119545"/>
                  </a:lnTo>
                  <a:lnTo>
                    <a:pt x="144767" y="119545"/>
                  </a:lnTo>
                  <a:lnTo>
                    <a:pt x="144767" y="111988"/>
                  </a:lnTo>
                  <a:lnTo>
                    <a:pt x="112179" y="111988"/>
                  </a:lnTo>
                  <a:lnTo>
                    <a:pt x="105712" y="109615"/>
                  </a:lnTo>
                  <a:lnTo>
                    <a:pt x="98042" y="107613"/>
                  </a:lnTo>
                  <a:lnTo>
                    <a:pt x="89017" y="106230"/>
                  </a:lnTo>
                  <a:lnTo>
                    <a:pt x="78486" y="105714"/>
                  </a:lnTo>
                  <a:close/>
                </a:path>
                <a:path w="171450" h="257175">
                  <a:moveTo>
                    <a:pt x="171157" y="235292"/>
                  </a:moveTo>
                  <a:lnTo>
                    <a:pt x="113118" y="235292"/>
                  </a:lnTo>
                  <a:lnTo>
                    <a:pt x="114731" y="242849"/>
                  </a:lnTo>
                  <a:lnTo>
                    <a:pt x="118465" y="252095"/>
                  </a:lnTo>
                  <a:lnTo>
                    <a:pt x="125501" y="256844"/>
                  </a:lnTo>
                  <a:lnTo>
                    <a:pt x="171157" y="239877"/>
                  </a:lnTo>
                  <a:lnTo>
                    <a:pt x="171157" y="235292"/>
                  </a:lnTo>
                  <a:close/>
                </a:path>
                <a:path w="171450" h="257175">
                  <a:moveTo>
                    <a:pt x="144767" y="119545"/>
                  </a:moveTo>
                  <a:lnTo>
                    <a:pt x="82054" y="119545"/>
                  </a:lnTo>
                  <a:lnTo>
                    <a:pt x="91980" y="120721"/>
                  </a:lnTo>
                  <a:lnTo>
                    <a:pt x="100717" y="124117"/>
                  </a:lnTo>
                  <a:lnTo>
                    <a:pt x="107654" y="129532"/>
                  </a:lnTo>
                  <a:lnTo>
                    <a:pt x="112179" y="136766"/>
                  </a:lnTo>
                  <a:lnTo>
                    <a:pt x="112179" y="221297"/>
                  </a:lnTo>
                  <a:lnTo>
                    <a:pt x="108704" y="225902"/>
                  </a:lnTo>
                  <a:lnTo>
                    <a:pt x="102325" y="230908"/>
                  </a:lnTo>
                  <a:lnTo>
                    <a:pt x="93196" y="234927"/>
                  </a:lnTo>
                  <a:lnTo>
                    <a:pt x="81470" y="236575"/>
                  </a:lnTo>
                  <a:lnTo>
                    <a:pt x="111772" y="236575"/>
                  </a:lnTo>
                  <a:lnTo>
                    <a:pt x="113118" y="235292"/>
                  </a:lnTo>
                  <a:lnTo>
                    <a:pt x="171157" y="235292"/>
                  </a:lnTo>
                  <a:lnTo>
                    <a:pt x="171157" y="233934"/>
                  </a:lnTo>
                  <a:lnTo>
                    <a:pt x="146723" y="233934"/>
                  </a:lnTo>
                  <a:lnTo>
                    <a:pt x="144767" y="226898"/>
                  </a:lnTo>
                  <a:lnTo>
                    <a:pt x="144767" y="119545"/>
                  </a:lnTo>
                  <a:close/>
                </a:path>
                <a:path w="171450" h="257175">
                  <a:moveTo>
                    <a:pt x="171157" y="230111"/>
                  </a:moveTo>
                  <a:lnTo>
                    <a:pt x="163271" y="232664"/>
                  </a:lnTo>
                  <a:lnTo>
                    <a:pt x="159702" y="233934"/>
                  </a:lnTo>
                  <a:lnTo>
                    <a:pt x="171157" y="233934"/>
                  </a:lnTo>
                  <a:lnTo>
                    <a:pt x="171157" y="230111"/>
                  </a:lnTo>
                  <a:close/>
                </a:path>
                <a:path w="171450" h="257175">
                  <a:moveTo>
                    <a:pt x="144767" y="27241"/>
                  </a:moveTo>
                  <a:lnTo>
                    <a:pt x="108026" y="27241"/>
                  </a:lnTo>
                  <a:lnTo>
                    <a:pt x="112179" y="29616"/>
                  </a:lnTo>
                  <a:lnTo>
                    <a:pt x="112179" y="111988"/>
                  </a:lnTo>
                  <a:lnTo>
                    <a:pt x="144767" y="111988"/>
                  </a:lnTo>
                  <a:lnTo>
                    <a:pt x="144767" y="27241"/>
                  </a:lnTo>
                  <a:close/>
                </a:path>
                <a:path w="171450" h="257175">
                  <a:moveTo>
                    <a:pt x="144767" y="0"/>
                  </a:moveTo>
                  <a:lnTo>
                    <a:pt x="137896" y="0"/>
                  </a:lnTo>
                  <a:lnTo>
                    <a:pt x="87147" y="21463"/>
                  </a:lnTo>
                  <a:lnTo>
                    <a:pt x="87147" y="31140"/>
                  </a:lnTo>
                  <a:lnTo>
                    <a:pt x="93599" y="28930"/>
                  </a:lnTo>
                  <a:lnTo>
                    <a:pt x="96405" y="27838"/>
                  </a:lnTo>
                  <a:lnTo>
                    <a:pt x="99783" y="27241"/>
                  </a:lnTo>
                  <a:lnTo>
                    <a:pt x="144767" y="27241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5" name="bk object 35"/>
            <p:cNvSpPr/>
            <p:nvPr/>
          </p:nvSpPr>
          <p:spPr>
            <a:xfrm>
              <a:off x="15343534" y="11580272"/>
              <a:ext cx="135255" cy="151130"/>
            </a:xfrm>
            <a:custGeom>
              <a:avLst/>
              <a:gdLst/>
              <a:ahLst/>
              <a:cxnLst/>
              <a:rect l="l" t="t" r="r" b="b"/>
              <a:pathLst>
                <a:path w="135255" h="151129">
                  <a:moveTo>
                    <a:pt x="74002" y="0"/>
                  </a:moveTo>
                  <a:lnTo>
                    <a:pt x="44828" y="6059"/>
                  </a:lnTo>
                  <a:lnTo>
                    <a:pt x="21347" y="22564"/>
                  </a:lnTo>
                  <a:lnTo>
                    <a:pt x="5692" y="47009"/>
                  </a:lnTo>
                  <a:lnTo>
                    <a:pt x="0" y="76885"/>
                  </a:lnTo>
                  <a:lnTo>
                    <a:pt x="4309" y="103774"/>
                  </a:lnTo>
                  <a:lnTo>
                    <a:pt x="17610" y="127601"/>
                  </a:lnTo>
                  <a:lnTo>
                    <a:pt x="40456" y="144635"/>
                  </a:lnTo>
                  <a:lnTo>
                    <a:pt x="73406" y="151142"/>
                  </a:lnTo>
                  <a:lnTo>
                    <a:pt x="90807" y="149376"/>
                  </a:lnTo>
                  <a:lnTo>
                    <a:pt x="106322" y="144586"/>
                  </a:lnTo>
                  <a:lnTo>
                    <a:pt x="119720" y="137533"/>
                  </a:lnTo>
                  <a:lnTo>
                    <a:pt x="128687" y="130594"/>
                  </a:lnTo>
                  <a:lnTo>
                    <a:pt x="89192" y="130594"/>
                  </a:lnTo>
                  <a:lnTo>
                    <a:pt x="67469" y="126498"/>
                  </a:lnTo>
                  <a:lnTo>
                    <a:pt x="49820" y="114249"/>
                  </a:lnTo>
                  <a:lnTo>
                    <a:pt x="38026" y="93903"/>
                  </a:lnTo>
                  <a:lnTo>
                    <a:pt x="33870" y="65519"/>
                  </a:lnTo>
                  <a:lnTo>
                    <a:pt x="33870" y="63906"/>
                  </a:lnTo>
                  <a:lnTo>
                    <a:pt x="135026" y="63906"/>
                  </a:lnTo>
                  <a:lnTo>
                    <a:pt x="135026" y="59740"/>
                  </a:lnTo>
                  <a:lnTo>
                    <a:pt x="133221" y="50406"/>
                  </a:lnTo>
                  <a:lnTo>
                    <a:pt x="34798" y="50406"/>
                  </a:lnTo>
                  <a:lnTo>
                    <a:pt x="39523" y="34282"/>
                  </a:lnTo>
                  <a:lnTo>
                    <a:pt x="47401" y="22806"/>
                  </a:lnTo>
                  <a:lnTo>
                    <a:pt x="57952" y="15944"/>
                  </a:lnTo>
                  <a:lnTo>
                    <a:pt x="70700" y="13665"/>
                  </a:lnTo>
                  <a:lnTo>
                    <a:pt x="112855" y="13665"/>
                  </a:lnTo>
                  <a:lnTo>
                    <a:pt x="98003" y="4323"/>
                  </a:lnTo>
                  <a:lnTo>
                    <a:pt x="74002" y="0"/>
                  </a:lnTo>
                  <a:close/>
                </a:path>
                <a:path w="135255" h="151129">
                  <a:moveTo>
                    <a:pt x="130771" y="115912"/>
                  </a:moveTo>
                  <a:lnTo>
                    <a:pt x="121680" y="121898"/>
                  </a:lnTo>
                  <a:lnTo>
                    <a:pt x="111644" y="126534"/>
                  </a:lnTo>
                  <a:lnTo>
                    <a:pt x="100777" y="129530"/>
                  </a:lnTo>
                  <a:lnTo>
                    <a:pt x="89192" y="130594"/>
                  </a:lnTo>
                  <a:lnTo>
                    <a:pt x="128687" y="130594"/>
                  </a:lnTo>
                  <a:lnTo>
                    <a:pt x="130771" y="128981"/>
                  </a:lnTo>
                  <a:lnTo>
                    <a:pt x="130771" y="115912"/>
                  </a:lnTo>
                  <a:close/>
                </a:path>
                <a:path w="135255" h="151129">
                  <a:moveTo>
                    <a:pt x="112855" y="13665"/>
                  </a:moveTo>
                  <a:lnTo>
                    <a:pt x="70700" y="13665"/>
                  </a:lnTo>
                  <a:lnTo>
                    <a:pt x="82262" y="15890"/>
                  </a:lnTo>
                  <a:lnTo>
                    <a:pt x="91824" y="22618"/>
                  </a:lnTo>
                  <a:lnTo>
                    <a:pt x="98332" y="33928"/>
                  </a:lnTo>
                  <a:lnTo>
                    <a:pt x="100736" y="49898"/>
                  </a:lnTo>
                  <a:lnTo>
                    <a:pt x="100736" y="50406"/>
                  </a:lnTo>
                  <a:lnTo>
                    <a:pt x="133221" y="50406"/>
                  </a:lnTo>
                  <a:lnTo>
                    <a:pt x="130313" y="35372"/>
                  </a:lnTo>
                  <a:lnTo>
                    <a:pt x="117373" y="16506"/>
                  </a:lnTo>
                  <a:lnTo>
                    <a:pt x="112855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6" name="bk object 36"/>
            <p:cNvSpPr/>
            <p:nvPr/>
          </p:nvSpPr>
          <p:spPr>
            <a:xfrm>
              <a:off x="15497817" y="11579593"/>
              <a:ext cx="111760" cy="148590"/>
            </a:xfrm>
            <a:custGeom>
              <a:avLst/>
              <a:gdLst/>
              <a:ahLst/>
              <a:cxnLst/>
              <a:rect l="l" t="t" r="r" b="b"/>
              <a:pathLst>
                <a:path w="111759" h="148590">
                  <a:moveTo>
                    <a:pt x="53124" y="27749"/>
                  </a:moveTo>
                  <a:lnTo>
                    <a:pt x="18161" y="27749"/>
                  </a:lnTo>
                  <a:lnTo>
                    <a:pt x="21805" y="31737"/>
                  </a:lnTo>
                  <a:lnTo>
                    <a:pt x="21805" y="132473"/>
                  </a:lnTo>
                  <a:lnTo>
                    <a:pt x="16891" y="137388"/>
                  </a:lnTo>
                  <a:lnTo>
                    <a:pt x="10693" y="138747"/>
                  </a:lnTo>
                  <a:lnTo>
                    <a:pt x="0" y="140868"/>
                  </a:lnTo>
                  <a:lnTo>
                    <a:pt x="0" y="148424"/>
                  </a:lnTo>
                  <a:lnTo>
                    <a:pt x="82816" y="148424"/>
                  </a:lnTo>
                  <a:lnTo>
                    <a:pt x="82816" y="140868"/>
                  </a:lnTo>
                  <a:lnTo>
                    <a:pt x="67119" y="138747"/>
                  </a:lnTo>
                  <a:lnTo>
                    <a:pt x="60845" y="137820"/>
                  </a:lnTo>
                  <a:lnTo>
                    <a:pt x="54495" y="132473"/>
                  </a:lnTo>
                  <a:lnTo>
                    <a:pt x="54495" y="45910"/>
                  </a:lnTo>
                  <a:lnTo>
                    <a:pt x="61928" y="34569"/>
                  </a:lnTo>
                  <a:lnTo>
                    <a:pt x="64750" y="32334"/>
                  </a:lnTo>
                  <a:lnTo>
                    <a:pt x="53124" y="32334"/>
                  </a:lnTo>
                  <a:lnTo>
                    <a:pt x="53124" y="27749"/>
                  </a:lnTo>
                  <a:close/>
                </a:path>
                <a:path w="111759" h="148590">
                  <a:moveTo>
                    <a:pt x="111163" y="24180"/>
                  </a:moveTo>
                  <a:lnTo>
                    <a:pt x="96824" y="24180"/>
                  </a:lnTo>
                  <a:lnTo>
                    <a:pt x="103009" y="28689"/>
                  </a:lnTo>
                  <a:lnTo>
                    <a:pt x="104724" y="37934"/>
                  </a:lnTo>
                  <a:lnTo>
                    <a:pt x="111163" y="37934"/>
                  </a:lnTo>
                  <a:lnTo>
                    <a:pt x="111163" y="24180"/>
                  </a:lnTo>
                  <a:close/>
                </a:path>
                <a:path w="111759" h="148590">
                  <a:moveTo>
                    <a:pt x="107861" y="0"/>
                  </a:moveTo>
                  <a:lnTo>
                    <a:pt x="94869" y="0"/>
                  </a:lnTo>
                  <a:lnTo>
                    <a:pt x="83251" y="1853"/>
                  </a:lnTo>
                  <a:lnTo>
                    <a:pt x="72372" y="7637"/>
                  </a:lnTo>
                  <a:lnTo>
                    <a:pt x="62306" y="17686"/>
                  </a:lnTo>
                  <a:lnTo>
                    <a:pt x="53124" y="32334"/>
                  </a:lnTo>
                  <a:lnTo>
                    <a:pt x="64750" y="32334"/>
                  </a:lnTo>
                  <a:lnTo>
                    <a:pt x="70245" y="27982"/>
                  </a:lnTo>
                  <a:lnTo>
                    <a:pt x="78850" y="24927"/>
                  </a:lnTo>
                  <a:lnTo>
                    <a:pt x="87147" y="24180"/>
                  </a:lnTo>
                  <a:lnTo>
                    <a:pt x="111163" y="24180"/>
                  </a:lnTo>
                  <a:lnTo>
                    <a:pt x="111163" y="3390"/>
                  </a:lnTo>
                  <a:lnTo>
                    <a:pt x="107861" y="0"/>
                  </a:lnTo>
                  <a:close/>
                </a:path>
                <a:path w="111759" h="148590">
                  <a:moveTo>
                    <a:pt x="53124" y="685"/>
                  </a:moveTo>
                  <a:lnTo>
                    <a:pt x="46253" y="685"/>
                  </a:lnTo>
                  <a:lnTo>
                    <a:pt x="0" y="20878"/>
                  </a:lnTo>
                  <a:lnTo>
                    <a:pt x="0" y="30632"/>
                  </a:lnTo>
                  <a:lnTo>
                    <a:pt x="4152" y="29108"/>
                  </a:lnTo>
                  <a:lnTo>
                    <a:pt x="6794" y="28181"/>
                  </a:lnTo>
                  <a:lnTo>
                    <a:pt x="9334" y="27749"/>
                  </a:lnTo>
                  <a:lnTo>
                    <a:pt x="53124" y="27749"/>
                  </a:lnTo>
                  <a:lnTo>
                    <a:pt x="53124" y="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</p:grpSp>
      <p:pic>
        <p:nvPicPr>
          <p:cNvPr id="38" name="Imagem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3885773" y="10841671"/>
            <a:ext cx="3265577" cy="18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15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1301751" y="12139246"/>
            <a:ext cx="2952017" cy="281354"/>
            <a:chOff x="11612054" y="11412356"/>
            <a:chExt cx="3997523" cy="381001"/>
          </a:xfrm>
        </p:grpSpPr>
        <p:sp>
          <p:nvSpPr>
            <p:cNvPr id="17" name="bk object 17"/>
            <p:cNvSpPr/>
            <p:nvPr/>
          </p:nvSpPr>
          <p:spPr>
            <a:xfrm>
              <a:off x="11612054" y="11520688"/>
              <a:ext cx="165100" cy="208915"/>
            </a:xfrm>
            <a:custGeom>
              <a:avLst/>
              <a:gdLst/>
              <a:ahLst/>
              <a:cxnLst/>
              <a:rect l="l" t="t" r="r" b="b"/>
              <a:pathLst>
                <a:path w="165100" h="208915">
                  <a:moveTo>
                    <a:pt x="34810" y="0"/>
                  </a:moveTo>
                  <a:lnTo>
                    <a:pt x="0" y="0"/>
                  </a:lnTo>
                  <a:lnTo>
                    <a:pt x="0" y="126771"/>
                  </a:lnTo>
                  <a:lnTo>
                    <a:pt x="4946" y="161165"/>
                  </a:lnTo>
                  <a:lnTo>
                    <a:pt x="20172" y="186956"/>
                  </a:lnTo>
                  <a:lnTo>
                    <a:pt x="46253" y="203155"/>
                  </a:lnTo>
                  <a:lnTo>
                    <a:pt x="83769" y="208775"/>
                  </a:lnTo>
                  <a:lnTo>
                    <a:pt x="119586" y="203020"/>
                  </a:lnTo>
                  <a:lnTo>
                    <a:pt x="144953" y="186369"/>
                  </a:lnTo>
                  <a:lnTo>
                    <a:pt x="148701" y="179755"/>
                  </a:lnTo>
                  <a:lnTo>
                    <a:pt x="84721" y="179755"/>
                  </a:lnTo>
                  <a:lnTo>
                    <a:pt x="62114" y="176319"/>
                  </a:lnTo>
                  <a:lnTo>
                    <a:pt x="46602" y="165895"/>
                  </a:lnTo>
                  <a:lnTo>
                    <a:pt x="37672" y="148310"/>
                  </a:lnTo>
                  <a:lnTo>
                    <a:pt x="34886" y="124053"/>
                  </a:lnTo>
                  <a:lnTo>
                    <a:pt x="34810" y="0"/>
                  </a:lnTo>
                  <a:close/>
                </a:path>
                <a:path w="165100" h="208915">
                  <a:moveTo>
                    <a:pt x="165036" y="0"/>
                  </a:moveTo>
                  <a:lnTo>
                    <a:pt x="132715" y="0"/>
                  </a:lnTo>
                  <a:lnTo>
                    <a:pt x="132715" y="126771"/>
                  </a:lnTo>
                  <a:lnTo>
                    <a:pt x="129893" y="148589"/>
                  </a:lnTo>
                  <a:lnTo>
                    <a:pt x="121191" y="165298"/>
                  </a:lnTo>
                  <a:lnTo>
                    <a:pt x="106252" y="175990"/>
                  </a:lnTo>
                  <a:lnTo>
                    <a:pt x="84721" y="179755"/>
                  </a:lnTo>
                  <a:lnTo>
                    <a:pt x="148701" y="179755"/>
                  </a:lnTo>
                  <a:lnTo>
                    <a:pt x="160044" y="159740"/>
                  </a:lnTo>
                  <a:lnTo>
                    <a:pt x="165036" y="124053"/>
                  </a:lnTo>
                  <a:lnTo>
                    <a:pt x="165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8" name="bk object 18"/>
            <p:cNvSpPr/>
            <p:nvPr/>
          </p:nvSpPr>
          <p:spPr>
            <a:xfrm>
              <a:off x="1182897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08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05" y="152704"/>
                  </a:lnTo>
                  <a:lnTo>
                    <a:pt x="32905" y="50177"/>
                  </a:lnTo>
                  <a:lnTo>
                    <a:pt x="36927" y="45010"/>
                  </a:lnTo>
                  <a:lnTo>
                    <a:pt x="44042" y="37568"/>
                  </a:lnTo>
                  <a:lnTo>
                    <a:pt x="53906" y="30880"/>
                  </a:lnTo>
                  <a:lnTo>
                    <a:pt x="66179" y="27978"/>
                  </a:lnTo>
                  <a:lnTo>
                    <a:pt x="203107" y="27978"/>
                  </a:lnTo>
                  <a:lnTo>
                    <a:pt x="201331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08" y="23355"/>
                  </a:lnTo>
                  <a:lnTo>
                    <a:pt x="32308" y="3670"/>
                  </a:lnTo>
                  <a:close/>
                </a:path>
                <a:path w="205740" h="153034">
                  <a:moveTo>
                    <a:pt x="152425" y="27978"/>
                  </a:moveTo>
                  <a:lnTo>
                    <a:pt x="66179" y="27978"/>
                  </a:lnTo>
                  <a:lnTo>
                    <a:pt x="75481" y="29726"/>
                  </a:lnTo>
                  <a:lnTo>
                    <a:pt x="81803" y="34820"/>
                  </a:lnTo>
                  <a:lnTo>
                    <a:pt x="85407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64" y="152704"/>
                  </a:lnTo>
                  <a:lnTo>
                    <a:pt x="119164" y="48056"/>
                  </a:lnTo>
                  <a:lnTo>
                    <a:pt x="124739" y="41640"/>
                  </a:lnTo>
                  <a:lnTo>
                    <a:pt x="132194" y="35102"/>
                  </a:lnTo>
                  <a:lnTo>
                    <a:pt x="141449" y="30022"/>
                  </a:lnTo>
                  <a:lnTo>
                    <a:pt x="152425" y="27978"/>
                  </a:lnTo>
                  <a:close/>
                </a:path>
                <a:path w="205740" h="153034">
                  <a:moveTo>
                    <a:pt x="203107" y="27978"/>
                  </a:moveTo>
                  <a:lnTo>
                    <a:pt x="152425" y="27978"/>
                  </a:lnTo>
                  <a:lnTo>
                    <a:pt x="162399" y="29767"/>
                  </a:lnTo>
                  <a:lnTo>
                    <a:pt x="168752" y="34929"/>
                  </a:lnTo>
                  <a:lnTo>
                    <a:pt x="172108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14" y="152704"/>
                  </a:lnTo>
                  <a:lnTo>
                    <a:pt x="205714" y="47396"/>
                  </a:lnTo>
                  <a:lnTo>
                    <a:pt x="203445" y="28675"/>
                  </a:lnTo>
                  <a:lnTo>
                    <a:pt x="203107" y="27978"/>
                  </a:lnTo>
                  <a:close/>
                </a:path>
                <a:path w="205740" h="153034">
                  <a:moveTo>
                    <a:pt x="163499" y="0"/>
                  </a:moveTo>
                  <a:lnTo>
                    <a:pt x="148591" y="1937"/>
                  </a:lnTo>
                  <a:lnTo>
                    <a:pt x="135932" y="7192"/>
                  </a:lnTo>
                  <a:lnTo>
                    <a:pt x="125128" y="14932"/>
                  </a:lnTo>
                  <a:lnTo>
                    <a:pt x="115785" y="24320"/>
                  </a:lnTo>
                  <a:lnTo>
                    <a:pt x="201331" y="24320"/>
                  </a:lnTo>
                  <a:lnTo>
                    <a:pt x="196146" y="13639"/>
                  </a:lnTo>
                  <a:lnTo>
                    <a:pt x="183077" y="3633"/>
                  </a:lnTo>
                  <a:lnTo>
                    <a:pt x="163499" y="0"/>
                  </a:lnTo>
                  <a:close/>
                </a:path>
                <a:path w="205740" h="153034">
                  <a:moveTo>
                    <a:pt x="77609" y="0"/>
                  </a:moveTo>
                  <a:lnTo>
                    <a:pt x="61142" y="2436"/>
                  </a:lnTo>
                  <a:lnTo>
                    <a:pt x="48391" y="8443"/>
                  </a:lnTo>
                  <a:lnTo>
                    <a:pt x="38924" y="16068"/>
                  </a:lnTo>
                  <a:lnTo>
                    <a:pt x="32308" y="23355"/>
                  </a:lnTo>
                  <a:lnTo>
                    <a:pt x="115256" y="23355"/>
                  </a:lnTo>
                  <a:lnTo>
                    <a:pt x="110420" y="14530"/>
                  </a:lnTo>
                  <a:lnTo>
                    <a:pt x="102469" y="6835"/>
                  </a:lnTo>
                  <a:lnTo>
                    <a:pt x="91632" y="1803"/>
                  </a:lnTo>
                  <a:lnTo>
                    <a:pt x="77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9" name="bk object 19"/>
            <p:cNvSpPr/>
            <p:nvPr/>
          </p:nvSpPr>
          <p:spPr>
            <a:xfrm>
              <a:off x="1207044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20" h="156845">
                  <a:moveTo>
                    <a:pt x="113004" y="26720"/>
                  </a:moveTo>
                  <a:lnTo>
                    <a:pt x="58559" y="26720"/>
                  </a:lnTo>
                  <a:lnTo>
                    <a:pt x="71547" y="28511"/>
                  </a:lnTo>
                  <a:lnTo>
                    <a:pt x="79762" y="33628"/>
                  </a:lnTo>
                  <a:lnTo>
                    <a:pt x="84062" y="41685"/>
                  </a:lnTo>
                  <a:lnTo>
                    <a:pt x="85305" y="52298"/>
                  </a:lnTo>
                  <a:lnTo>
                    <a:pt x="85305" y="63080"/>
                  </a:lnTo>
                  <a:lnTo>
                    <a:pt x="79438" y="63080"/>
                  </a:lnTo>
                  <a:lnTo>
                    <a:pt x="51043" y="65758"/>
                  </a:lnTo>
                  <a:lnTo>
                    <a:pt x="25512" y="74556"/>
                  </a:lnTo>
                  <a:lnTo>
                    <a:pt x="7084" y="90625"/>
                  </a:lnTo>
                  <a:lnTo>
                    <a:pt x="0" y="115112"/>
                  </a:lnTo>
                  <a:lnTo>
                    <a:pt x="3321" y="132483"/>
                  </a:lnTo>
                  <a:lnTo>
                    <a:pt x="12512" y="145482"/>
                  </a:lnTo>
                  <a:lnTo>
                    <a:pt x="26371" y="153619"/>
                  </a:lnTo>
                  <a:lnTo>
                    <a:pt x="43751" y="156438"/>
                  </a:lnTo>
                  <a:lnTo>
                    <a:pt x="58787" y="154374"/>
                  </a:lnTo>
                  <a:lnTo>
                    <a:pt x="71064" y="149212"/>
                  </a:lnTo>
                  <a:lnTo>
                    <a:pt x="80457" y="142497"/>
                  </a:lnTo>
                  <a:lnTo>
                    <a:pt x="86842" y="135775"/>
                  </a:lnTo>
                  <a:lnTo>
                    <a:pt x="119042" y="135775"/>
                  </a:lnTo>
                  <a:lnTo>
                    <a:pt x="118673" y="131152"/>
                  </a:lnTo>
                  <a:lnTo>
                    <a:pt x="52323" y="131152"/>
                  </a:lnTo>
                  <a:lnTo>
                    <a:pt x="45361" y="130173"/>
                  </a:lnTo>
                  <a:lnTo>
                    <a:pt x="39044" y="127052"/>
                  </a:lnTo>
                  <a:lnTo>
                    <a:pt x="34459" y="121514"/>
                  </a:lnTo>
                  <a:lnTo>
                    <a:pt x="32689" y="113283"/>
                  </a:lnTo>
                  <a:lnTo>
                    <a:pt x="36140" y="99959"/>
                  </a:lnTo>
                  <a:lnTo>
                    <a:pt x="45786" y="91089"/>
                  </a:lnTo>
                  <a:lnTo>
                    <a:pt x="60571" y="86150"/>
                  </a:lnTo>
                  <a:lnTo>
                    <a:pt x="79438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53" y="28803"/>
                  </a:lnTo>
                  <a:lnTo>
                    <a:pt x="113004" y="26720"/>
                  </a:lnTo>
                  <a:close/>
                </a:path>
                <a:path w="121920" h="156845">
                  <a:moveTo>
                    <a:pt x="119042" y="135775"/>
                  </a:moveTo>
                  <a:lnTo>
                    <a:pt x="86842" y="135775"/>
                  </a:lnTo>
                  <a:lnTo>
                    <a:pt x="87134" y="140385"/>
                  </a:lnTo>
                  <a:lnTo>
                    <a:pt x="88379" y="148666"/>
                  </a:lnTo>
                  <a:lnTo>
                    <a:pt x="89331" y="152704"/>
                  </a:lnTo>
                  <a:lnTo>
                    <a:pt x="121653" y="152704"/>
                  </a:lnTo>
                  <a:lnTo>
                    <a:pt x="120295" y="145476"/>
                  </a:lnTo>
                  <a:lnTo>
                    <a:pt x="119094" y="136428"/>
                  </a:lnTo>
                  <a:lnTo>
                    <a:pt x="119042" y="135775"/>
                  </a:lnTo>
                  <a:close/>
                </a:path>
                <a:path w="121920" h="156845">
                  <a:moveTo>
                    <a:pt x="117906" y="84620"/>
                  </a:moveTo>
                  <a:lnTo>
                    <a:pt x="85305" y="84620"/>
                  </a:lnTo>
                  <a:lnTo>
                    <a:pt x="85305" y="114452"/>
                  </a:lnTo>
                  <a:lnTo>
                    <a:pt x="80718" y="119285"/>
                  </a:lnTo>
                  <a:lnTo>
                    <a:pt x="73791" y="124779"/>
                  </a:lnTo>
                  <a:lnTo>
                    <a:pt x="64376" y="129284"/>
                  </a:lnTo>
                  <a:lnTo>
                    <a:pt x="52323" y="131152"/>
                  </a:lnTo>
                  <a:lnTo>
                    <a:pt x="118673" y="131152"/>
                  </a:lnTo>
                  <a:lnTo>
                    <a:pt x="118235" y="125656"/>
                  </a:lnTo>
                  <a:lnTo>
                    <a:pt x="117955" y="115112"/>
                  </a:lnTo>
                  <a:lnTo>
                    <a:pt x="117906" y="84620"/>
                  </a:lnTo>
                  <a:close/>
                </a:path>
                <a:path w="121920" h="156845">
                  <a:moveTo>
                    <a:pt x="61925" y="0"/>
                  </a:moveTo>
                  <a:lnTo>
                    <a:pt x="41205" y="2220"/>
                  </a:lnTo>
                  <a:lnTo>
                    <a:pt x="25009" y="7661"/>
                  </a:lnTo>
                  <a:lnTo>
                    <a:pt x="13019" y="14487"/>
                  </a:lnTo>
                  <a:lnTo>
                    <a:pt x="4914" y="20866"/>
                  </a:lnTo>
                  <a:lnTo>
                    <a:pt x="20294" y="41821"/>
                  </a:lnTo>
                  <a:lnTo>
                    <a:pt x="25834" y="37640"/>
                  </a:lnTo>
                  <a:lnTo>
                    <a:pt x="34016" y="32651"/>
                  </a:lnTo>
                  <a:lnTo>
                    <a:pt x="44904" y="28473"/>
                  </a:lnTo>
                  <a:lnTo>
                    <a:pt x="58559" y="26720"/>
                  </a:lnTo>
                  <a:lnTo>
                    <a:pt x="113004" y="26720"/>
                  </a:lnTo>
                  <a:lnTo>
                    <a:pt x="103765" y="12455"/>
                  </a:lnTo>
                  <a:lnTo>
                    <a:pt x="86252" y="3027"/>
                  </a:lnTo>
                  <a:lnTo>
                    <a:pt x="61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0" name="bk object 20"/>
            <p:cNvSpPr/>
            <p:nvPr/>
          </p:nvSpPr>
          <p:spPr>
            <a:xfrm>
              <a:off x="12297628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73" y="0"/>
                  </a:moveTo>
                  <a:lnTo>
                    <a:pt x="42385" y="5665"/>
                  </a:lnTo>
                  <a:lnTo>
                    <a:pt x="20032" y="21543"/>
                  </a:lnTo>
                  <a:lnTo>
                    <a:pt x="5306" y="45953"/>
                  </a:lnTo>
                  <a:lnTo>
                    <a:pt x="0" y="77216"/>
                  </a:lnTo>
                  <a:lnTo>
                    <a:pt x="4812" y="108954"/>
                  </a:lnTo>
                  <a:lnTo>
                    <a:pt x="19050" y="134040"/>
                  </a:lnTo>
                  <a:lnTo>
                    <a:pt x="42412" y="150523"/>
                  </a:lnTo>
                  <a:lnTo>
                    <a:pt x="74599" y="156451"/>
                  </a:lnTo>
                  <a:lnTo>
                    <a:pt x="93922" y="154868"/>
                  </a:lnTo>
                  <a:lnTo>
                    <a:pt x="108934" y="150990"/>
                  </a:lnTo>
                  <a:lnTo>
                    <a:pt x="120155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733" y="130797"/>
                  </a:lnTo>
                  <a:lnTo>
                    <a:pt x="58389" y="127154"/>
                  </a:lnTo>
                  <a:lnTo>
                    <a:pt x="45567" y="117108"/>
                  </a:lnTo>
                  <a:lnTo>
                    <a:pt x="37774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1" y="59702"/>
                  </a:lnTo>
                  <a:lnTo>
                    <a:pt x="35458" y="59702"/>
                  </a:lnTo>
                  <a:lnTo>
                    <a:pt x="39454" y="45301"/>
                  </a:lnTo>
                  <a:lnTo>
                    <a:pt x="46451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83" y="24904"/>
                  </a:lnTo>
                  <a:lnTo>
                    <a:pt x="119464" y="22277"/>
                  </a:lnTo>
                  <a:lnTo>
                    <a:pt x="99267" y="5757"/>
                  </a:lnTo>
                  <a:lnTo>
                    <a:pt x="70573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5" y="122631"/>
                  </a:lnTo>
                  <a:lnTo>
                    <a:pt x="101898" y="126453"/>
                  </a:lnTo>
                  <a:lnTo>
                    <a:pt x="90710" y="129532"/>
                  </a:lnTo>
                  <a:lnTo>
                    <a:pt x="76733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83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49" y="35269"/>
                  </a:lnTo>
                  <a:lnTo>
                    <a:pt x="98465" y="46352"/>
                  </a:lnTo>
                  <a:lnTo>
                    <a:pt x="100393" y="59702"/>
                  </a:lnTo>
                  <a:lnTo>
                    <a:pt x="131101" y="59702"/>
                  </a:lnTo>
                  <a:lnTo>
                    <a:pt x="130604" y="48429"/>
                  </a:lnTo>
                  <a:lnTo>
                    <a:pt x="120583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1" name="bk object 21"/>
            <p:cNvSpPr/>
            <p:nvPr/>
          </p:nvSpPr>
          <p:spPr>
            <a:xfrm>
              <a:off x="1246816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21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69" y="152704"/>
                  </a:lnTo>
                  <a:lnTo>
                    <a:pt x="32969" y="50177"/>
                  </a:lnTo>
                  <a:lnTo>
                    <a:pt x="36950" y="45010"/>
                  </a:lnTo>
                  <a:lnTo>
                    <a:pt x="44053" y="37568"/>
                  </a:lnTo>
                  <a:lnTo>
                    <a:pt x="53932" y="30880"/>
                  </a:lnTo>
                  <a:lnTo>
                    <a:pt x="66243" y="27978"/>
                  </a:lnTo>
                  <a:lnTo>
                    <a:pt x="203098" y="27978"/>
                  </a:lnTo>
                  <a:lnTo>
                    <a:pt x="201325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21" y="23355"/>
                  </a:lnTo>
                  <a:lnTo>
                    <a:pt x="32321" y="3670"/>
                  </a:lnTo>
                  <a:close/>
                </a:path>
                <a:path w="205740" h="153034">
                  <a:moveTo>
                    <a:pt x="152438" y="27978"/>
                  </a:moveTo>
                  <a:lnTo>
                    <a:pt x="66243" y="27978"/>
                  </a:lnTo>
                  <a:lnTo>
                    <a:pt x="75508" y="29726"/>
                  </a:lnTo>
                  <a:lnTo>
                    <a:pt x="81811" y="34820"/>
                  </a:lnTo>
                  <a:lnTo>
                    <a:pt x="85408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51" y="152704"/>
                  </a:lnTo>
                  <a:lnTo>
                    <a:pt x="119151" y="48056"/>
                  </a:lnTo>
                  <a:lnTo>
                    <a:pt x="124743" y="41640"/>
                  </a:lnTo>
                  <a:lnTo>
                    <a:pt x="132218" y="35102"/>
                  </a:lnTo>
                  <a:lnTo>
                    <a:pt x="141480" y="30022"/>
                  </a:lnTo>
                  <a:lnTo>
                    <a:pt x="152438" y="27978"/>
                  </a:lnTo>
                  <a:close/>
                </a:path>
                <a:path w="205740" h="153034">
                  <a:moveTo>
                    <a:pt x="203098" y="27978"/>
                  </a:moveTo>
                  <a:lnTo>
                    <a:pt x="152438" y="27978"/>
                  </a:lnTo>
                  <a:lnTo>
                    <a:pt x="162399" y="29767"/>
                  </a:lnTo>
                  <a:lnTo>
                    <a:pt x="168749" y="34929"/>
                  </a:lnTo>
                  <a:lnTo>
                    <a:pt x="172106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01" y="152704"/>
                  </a:lnTo>
                  <a:lnTo>
                    <a:pt x="205701" y="47396"/>
                  </a:lnTo>
                  <a:lnTo>
                    <a:pt x="203436" y="28675"/>
                  </a:lnTo>
                  <a:lnTo>
                    <a:pt x="203098" y="27978"/>
                  </a:lnTo>
                  <a:close/>
                </a:path>
                <a:path w="205740" h="153034">
                  <a:moveTo>
                    <a:pt x="163563" y="0"/>
                  </a:moveTo>
                  <a:lnTo>
                    <a:pt x="148616" y="1937"/>
                  </a:lnTo>
                  <a:lnTo>
                    <a:pt x="135936" y="7192"/>
                  </a:lnTo>
                  <a:lnTo>
                    <a:pt x="125124" y="14932"/>
                  </a:lnTo>
                  <a:lnTo>
                    <a:pt x="115785" y="24320"/>
                  </a:lnTo>
                  <a:lnTo>
                    <a:pt x="201325" y="24320"/>
                  </a:lnTo>
                  <a:lnTo>
                    <a:pt x="196148" y="13639"/>
                  </a:lnTo>
                  <a:lnTo>
                    <a:pt x="183102" y="3633"/>
                  </a:lnTo>
                  <a:lnTo>
                    <a:pt x="163563" y="0"/>
                  </a:lnTo>
                  <a:close/>
                </a:path>
                <a:path w="205740" h="153034">
                  <a:moveTo>
                    <a:pt x="77596" y="0"/>
                  </a:moveTo>
                  <a:lnTo>
                    <a:pt x="61139" y="2436"/>
                  </a:lnTo>
                  <a:lnTo>
                    <a:pt x="48396" y="8443"/>
                  </a:lnTo>
                  <a:lnTo>
                    <a:pt x="38935" y="16068"/>
                  </a:lnTo>
                  <a:lnTo>
                    <a:pt x="32321" y="23355"/>
                  </a:lnTo>
                  <a:lnTo>
                    <a:pt x="115256" y="23355"/>
                  </a:lnTo>
                  <a:lnTo>
                    <a:pt x="110415" y="14530"/>
                  </a:lnTo>
                  <a:lnTo>
                    <a:pt x="102463" y="6835"/>
                  </a:lnTo>
                  <a:lnTo>
                    <a:pt x="91625" y="1803"/>
                  </a:lnTo>
                  <a:lnTo>
                    <a:pt x="7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2" name="bk object 22"/>
            <p:cNvSpPr/>
            <p:nvPr/>
          </p:nvSpPr>
          <p:spPr>
            <a:xfrm>
              <a:off x="12719888" y="11573012"/>
              <a:ext cx="135255" cy="220345"/>
            </a:xfrm>
            <a:custGeom>
              <a:avLst/>
              <a:gdLst/>
              <a:ahLst/>
              <a:cxnLst/>
              <a:rect l="l" t="t" r="r" b="b"/>
              <a:pathLst>
                <a:path w="135255" h="220345">
                  <a:moveTo>
                    <a:pt x="32321" y="3670"/>
                  </a:moveTo>
                  <a:lnTo>
                    <a:pt x="0" y="3670"/>
                  </a:lnTo>
                  <a:lnTo>
                    <a:pt x="0" y="220129"/>
                  </a:lnTo>
                  <a:lnTo>
                    <a:pt x="32981" y="220129"/>
                  </a:lnTo>
                  <a:lnTo>
                    <a:pt x="32981" y="144652"/>
                  </a:lnTo>
                  <a:lnTo>
                    <a:pt x="103516" y="144652"/>
                  </a:lnTo>
                  <a:lnTo>
                    <a:pt x="116482" y="134815"/>
                  </a:lnTo>
                  <a:lnTo>
                    <a:pt x="119041" y="130213"/>
                  </a:lnTo>
                  <a:lnTo>
                    <a:pt x="63169" y="130213"/>
                  </a:lnTo>
                  <a:lnTo>
                    <a:pt x="52789" y="129123"/>
                  </a:lnTo>
                  <a:lnTo>
                    <a:pt x="44508" y="126338"/>
                  </a:lnTo>
                  <a:lnTo>
                    <a:pt x="38011" y="122578"/>
                  </a:lnTo>
                  <a:lnTo>
                    <a:pt x="32981" y="118567"/>
                  </a:lnTo>
                  <a:lnTo>
                    <a:pt x="33081" y="44785"/>
                  </a:lnTo>
                  <a:lnTo>
                    <a:pt x="36999" y="40012"/>
                  </a:lnTo>
                  <a:lnTo>
                    <a:pt x="43878" y="34099"/>
                  </a:lnTo>
                  <a:lnTo>
                    <a:pt x="53463" y="29119"/>
                  </a:lnTo>
                  <a:lnTo>
                    <a:pt x="65595" y="27025"/>
                  </a:lnTo>
                  <a:lnTo>
                    <a:pt x="122087" y="27025"/>
                  </a:lnTo>
                  <a:lnTo>
                    <a:pt x="118754" y="20337"/>
                  </a:lnTo>
                  <a:lnTo>
                    <a:pt x="117497" y="19342"/>
                  </a:lnTo>
                  <a:lnTo>
                    <a:pt x="32321" y="19342"/>
                  </a:lnTo>
                  <a:lnTo>
                    <a:pt x="32321" y="3670"/>
                  </a:lnTo>
                  <a:close/>
                </a:path>
                <a:path w="135255" h="220345">
                  <a:moveTo>
                    <a:pt x="103516" y="144652"/>
                  </a:moveTo>
                  <a:lnTo>
                    <a:pt x="32981" y="144652"/>
                  </a:lnTo>
                  <a:lnTo>
                    <a:pt x="38034" y="148473"/>
                  </a:lnTo>
                  <a:lnTo>
                    <a:pt x="45524" y="152309"/>
                  </a:lnTo>
                  <a:lnTo>
                    <a:pt x="55665" y="155266"/>
                  </a:lnTo>
                  <a:lnTo>
                    <a:pt x="68668" y="156451"/>
                  </a:lnTo>
                  <a:lnTo>
                    <a:pt x="95424" y="150792"/>
                  </a:lnTo>
                  <a:lnTo>
                    <a:pt x="103516" y="144652"/>
                  </a:lnTo>
                  <a:close/>
                </a:path>
                <a:path w="135255" h="220345">
                  <a:moveTo>
                    <a:pt x="122087" y="27025"/>
                  </a:moveTo>
                  <a:lnTo>
                    <a:pt x="65595" y="27025"/>
                  </a:lnTo>
                  <a:lnTo>
                    <a:pt x="81048" y="30732"/>
                  </a:lnTo>
                  <a:lnTo>
                    <a:pt x="91901" y="41173"/>
                  </a:lnTo>
                  <a:lnTo>
                    <a:pt x="98304" y="57329"/>
                  </a:lnTo>
                  <a:lnTo>
                    <a:pt x="100406" y="78181"/>
                  </a:lnTo>
                  <a:lnTo>
                    <a:pt x="97968" y="99421"/>
                  </a:lnTo>
                  <a:lnTo>
                    <a:pt x="90803" y="115850"/>
                  </a:lnTo>
                  <a:lnTo>
                    <a:pt x="79130" y="126453"/>
                  </a:lnTo>
                  <a:lnTo>
                    <a:pt x="63169" y="130213"/>
                  </a:lnTo>
                  <a:lnTo>
                    <a:pt x="119041" y="130213"/>
                  </a:lnTo>
                  <a:lnTo>
                    <a:pt x="130271" y="110015"/>
                  </a:lnTo>
                  <a:lnTo>
                    <a:pt x="135216" y="77889"/>
                  </a:lnTo>
                  <a:lnTo>
                    <a:pt x="130939" y="44785"/>
                  </a:lnTo>
                  <a:lnTo>
                    <a:pt x="122087" y="27025"/>
                  </a:lnTo>
                  <a:close/>
                </a:path>
                <a:path w="135255" h="220345">
                  <a:moveTo>
                    <a:pt x="74536" y="0"/>
                  </a:moveTo>
                  <a:lnTo>
                    <a:pt x="60223" y="1673"/>
                  </a:lnTo>
                  <a:lnTo>
                    <a:pt x="48566" y="6075"/>
                  </a:lnTo>
                  <a:lnTo>
                    <a:pt x="39340" y="12274"/>
                  </a:lnTo>
                  <a:lnTo>
                    <a:pt x="32321" y="19342"/>
                  </a:lnTo>
                  <a:lnTo>
                    <a:pt x="117497" y="19342"/>
                  </a:lnTo>
                  <a:lnTo>
                    <a:pt x="99630" y="5192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3" name="bk object 23"/>
            <p:cNvSpPr/>
            <p:nvPr/>
          </p:nvSpPr>
          <p:spPr>
            <a:xfrm>
              <a:off x="12892628" y="11573014"/>
              <a:ext cx="90170" cy="153035"/>
            </a:xfrm>
            <a:custGeom>
              <a:avLst/>
              <a:gdLst/>
              <a:ahLst/>
              <a:cxnLst/>
              <a:rect l="l" t="t" r="r" b="b"/>
              <a:pathLst>
                <a:path w="90169" h="153034">
                  <a:moveTo>
                    <a:pt x="32969" y="3670"/>
                  </a:moveTo>
                  <a:lnTo>
                    <a:pt x="0" y="3670"/>
                  </a:lnTo>
                  <a:lnTo>
                    <a:pt x="0" y="152717"/>
                  </a:lnTo>
                  <a:lnTo>
                    <a:pt x="32969" y="152717"/>
                  </a:lnTo>
                  <a:lnTo>
                    <a:pt x="32969" y="55968"/>
                  </a:lnTo>
                  <a:lnTo>
                    <a:pt x="36682" y="49578"/>
                  </a:lnTo>
                  <a:lnTo>
                    <a:pt x="43629" y="40868"/>
                  </a:lnTo>
                  <a:lnTo>
                    <a:pt x="53802" y="33187"/>
                  </a:lnTo>
                  <a:lnTo>
                    <a:pt x="67195" y="29883"/>
                  </a:lnTo>
                  <a:lnTo>
                    <a:pt x="82439" y="29883"/>
                  </a:lnTo>
                  <a:lnTo>
                    <a:pt x="83724" y="25196"/>
                  </a:lnTo>
                  <a:lnTo>
                    <a:pt x="32969" y="25196"/>
                  </a:lnTo>
                  <a:lnTo>
                    <a:pt x="32969" y="3670"/>
                  </a:lnTo>
                  <a:close/>
                </a:path>
                <a:path w="90169" h="153034">
                  <a:moveTo>
                    <a:pt x="82439" y="29883"/>
                  </a:moveTo>
                  <a:lnTo>
                    <a:pt x="75488" y="29883"/>
                  </a:lnTo>
                  <a:lnTo>
                    <a:pt x="79514" y="31711"/>
                  </a:lnTo>
                  <a:lnTo>
                    <a:pt x="81635" y="32816"/>
                  </a:lnTo>
                  <a:lnTo>
                    <a:pt x="82439" y="29883"/>
                  </a:lnTo>
                  <a:close/>
                </a:path>
                <a:path w="90169" h="153034">
                  <a:moveTo>
                    <a:pt x="81635" y="0"/>
                  </a:moveTo>
                  <a:lnTo>
                    <a:pt x="71450" y="0"/>
                  </a:lnTo>
                  <a:lnTo>
                    <a:pt x="57988" y="2465"/>
                  </a:lnTo>
                  <a:lnTo>
                    <a:pt x="47128" y="8674"/>
                  </a:lnTo>
                  <a:lnTo>
                    <a:pt x="38808" y="16844"/>
                  </a:lnTo>
                  <a:lnTo>
                    <a:pt x="32969" y="25196"/>
                  </a:lnTo>
                  <a:lnTo>
                    <a:pt x="83724" y="25196"/>
                  </a:lnTo>
                  <a:lnTo>
                    <a:pt x="89623" y="3670"/>
                  </a:lnTo>
                  <a:lnTo>
                    <a:pt x="86842" y="2133"/>
                  </a:lnTo>
                  <a:lnTo>
                    <a:pt x="81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4" name="bk object 24"/>
            <p:cNvSpPr/>
            <p:nvPr/>
          </p:nvSpPr>
          <p:spPr>
            <a:xfrm>
              <a:off x="12996762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10" y="0"/>
                  </a:moveTo>
                  <a:lnTo>
                    <a:pt x="42358" y="5665"/>
                  </a:lnTo>
                  <a:lnTo>
                    <a:pt x="20024" y="21543"/>
                  </a:lnTo>
                  <a:lnTo>
                    <a:pt x="5305" y="45953"/>
                  </a:lnTo>
                  <a:lnTo>
                    <a:pt x="0" y="77216"/>
                  </a:lnTo>
                  <a:lnTo>
                    <a:pt x="4802" y="108954"/>
                  </a:lnTo>
                  <a:lnTo>
                    <a:pt x="19018" y="134040"/>
                  </a:lnTo>
                  <a:lnTo>
                    <a:pt x="42358" y="150523"/>
                  </a:lnTo>
                  <a:lnTo>
                    <a:pt x="74536" y="156451"/>
                  </a:lnTo>
                  <a:lnTo>
                    <a:pt x="93900" y="154868"/>
                  </a:lnTo>
                  <a:lnTo>
                    <a:pt x="108931" y="150990"/>
                  </a:lnTo>
                  <a:lnTo>
                    <a:pt x="120156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657" y="130797"/>
                  </a:lnTo>
                  <a:lnTo>
                    <a:pt x="58351" y="127154"/>
                  </a:lnTo>
                  <a:lnTo>
                    <a:pt x="45553" y="117108"/>
                  </a:lnTo>
                  <a:lnTo>
                    <a:pt x="37771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0" y="59702"/>
                  </a:lnTo>
                  <a:lnTo>
                    <a:pt x="35471" y="59702"/>
                  </a:lnTo>
                  <a:lnTo>
                    <a:pt x="39459" y="45301"/>
                  </a:lnTo>
                  <a:lnTo>
                    <a:pt x="46453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76" y="24904"/>
                  </a:lnTo>
                  <a:lnTo>
                    <a:pt x="119456" y="22277"/>
                  </a:lnTo>
                  <a:lnTo>
                    <a:pt x="99240" y="5757"/>
                  </a:lnTo>
                  <a:lnTo>
                    <a:pt x="70510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9" y="122631"/>
                  </a:lnTo>
                  <a:lnTo>
                    <a:pt x="101893" y="126453"/>
                  </a:lnTo>
                  <a:lnTo>
                    <a:pt x="90679" y="129532"/>
                  </a:lnTo>
                  <a:lnTo>
                    <a:pt x="76657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76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51" y="35269"/>
                  </a:lnTo>
                  <a:lnTo>
                    <a:pt x="98470" y="46352"/>
                  </a:lnTo>
                  <a:lnTo>
                    <a:pt x="100406" y="59702"/>
                  </a:lnTo>
                  <a:lnTo>
                    <a:pt x="131100" y="59702"/>
                  </a:lnTo>
                  <a:lnTo>
                    <a:pt x="130603" y="48429"/>
                  </a:lnTo>
                  <a:lnTo>
                    <a:pt x="120576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5" name="bk object 25"/>
            <p:cNvSpPr/>
            <p:nvPr/>
          </p:nvSpPr>
          <p:spPr>
            <a:xfrm>
              <a:off x="13155643" y="11573012"/>
              <a:ext cx="106680" cy="156845"/>
            </a:xfrm>
            <a:custGeom>
              <a:avLst/>
              <a:gdLst/>
              <a:ahLst/>
              <a:cxnLst/>
              <a:rect l="l" t="t" r="r" b="b"/>
              <a:pathLst>
                <a:path w="106680" h="156845">
                  <a:moveTo>
                    <a:pt x="12014" y="118783"/>
                  </a:moveTo>
                  <a:lnTo>
                    <a:pt x="0" y="142239"/>
                  </a:lnTo>
                  <a:lnTo>
                    <a:pt x="8317" y="147222"/>
                  </a:lnTo>
                  <a:lnTo>
                    <a:pt x="19438" y="151906"/>
                  </a:lnTo>
                  <a:lnTo>
                    <a:pt x="33391" y="155382"/>
                  </a:lnTo>
                  <a:lnTo>
                    <a:pt x="50203" y="156743"/>
                  </a:lnTo>
                  <a:lnTo>
                    <a:pt x="73693" y="153628"/>
                  </a:lnTo>
                  <a:lnTo>
                    <a:pt x="91432" y="144576"/>
                  </a:lnTo>
                  <a:lnTo>
                    <a:pt x="101767" y="131165"/>
                  </a:lnTo>
                  <a:lnTo>
                    <a:pt x="48666" y="131165"/>
                  </a:lnTo>
                  <a:lnTo>
                    <a:pt x="36565" y="129796"/>
                  </a:lnTo>
                  <a:lnTo>
                    <a:pt x="26049" y="126484"/>
                  </a:lnTo>
                  <a:lnTo>
                    <a:pt x="17678" y="122416"/>
                  </a:lnTo>
                  <a:lnTo>
                    <a:pt x="12014" y="118783"/>
                  </a:lnTo>
                  <a:close/>
                </a:path>
                <a:path w="106680" h="156845">
                  <a:moveTo>
                    <a:pt x="55410" y="0"/>
                  </a:moveTo>
                  <a:lnTo>
                    <a:pt x="33936" y="3184"/>
                  </a:lnTo>
                  <a:lnTo>
                    <a:pt x="17638" y="12130"/>
                  </a:lnTo>
                  <a:lnTo>
                    <a:pt x="7291" y="25926"/>
                  </a:lnTo>
                  <a:lnTo>
                    <a:pt x="3670" y="43662"/>
                  </a:lnTo>
                  <a:lnTo>
                    <a:pt x="6323" y="59242"/>
                  </a:lnTo>
                  <a:lnTo>
                    <a:pt x="13798" y="71173"/>
                  </a:lnTo>
                  <a:lnTo>
                    <a:pt x="25369" y="80510"/>
                  </a:lnTo>
                  <a:lnTo>
                    <a:pt x="40309" y="88303"/>
                  </a:lnTo>
                  <a:lnTo>
                    <a:pt x="54927" y="94828"/>
                  </a:lnTo>
                  <a:lnTo>
                    <a:pt x="66084" y="100423"/>
                  </a:lnTo>
                  <a:lnTo>
                    <a:pt x="73203" y="106349"/>
                  </a:lnTo>
                  <a:lnTo>
                    <a:pt x="75704" y="113868"/>
                  </a:lnTo>
                  <a:lnTo>
                    <a:pt x="73849" y="121242"/>
                  </a:lnTo>
                  <a:lnTo>
                    <a:pt x="68505" y="126669"/>
                  </a:lnTo>
                  <a:lnTo>
                    <a:pt x="60000" y="130020"/>
                  </a:lnTo>
                  <a:lnTo>
                    <a:pt x="48666" y="131165"/>
                  </a:lnTo>
                  <a:lnTo>
                    <a:pt x="101767" y="131165"/>
                  </a:lnTo>
                  <a:lnTo>
                    <a:pt x="102643" y="130029"/>
                  </a:lnTo>
                  <a:lnTo>
                    <a:pt x="106552" y="110426"/>
                  </a:lnTo>
                  <a:lnTo>
                    <a:pt x="103189" y="94048"/>
                  </a:lnTo>
                  <a:lnTo>
                    <a:pt x="93986" y="81784"/>
                  </a:lnTo>
                  <a:lnTo>
                    <a:pt x="80278" y="72393"/>
                  </a:lnTo>
                  <a:lnTo>
                    <a:pt x="63398" y="64630"/>
                  </a:lnTo>
                  <a:lnTo>
                    <a:pt x="51764" y="59912"/>
                  </a:lnTo>
                  <a:lnTo>
                    <a:pt x="42389" y="55208"/>
                  </a:lnTo>
                  <a:lnTo>
                    <a:pt x="36134" y="49515"/>
                  </a:lnTo>
                  <a:lnTo>
                    <a:pt x="33858" y="41833"/>
                  </a:lnTo>
                  <a:lnTo>
                    <a:pt x="35240" y="35026"/>
                  </a:lnTo>
                  <a:lnTo>
                    <a:pt x="39419" y="29908"/>
                  </a:lnTo>
                  <a:lnTo>
                    <a:pt x="46443" y="26685"/>
                  </a:lnTo>
                  <a:lnTo>
                    <a:pt x="56362" y="25565"/>
                  </a:lnTo>
                  <a:lnTo>
                    <a:pt x="94427" y="25565"/>
                  </a:lnTo>
                  <a:lnTo>
                    <a:pt x="101638" y="12903"/>
                  </a:lnTo>
                  <a:lnTo>
                    <a:pt x="95466" y="9311"/>
                  </a:lnTo>
                  <a:lnTo>
                    <a:pt x="85777" y="5051"/>
                  </a:lnTo>
                  <a:lnTo>
                    <a:pt x="72461" y="1491"/>
                  </a:lnTo>
                  <a:lnTo>
                    <a:pt x="55410" y="0"/>
                  </a:lnTo>
                  <a:close/>
                </a:path>
                <a:path w="106680" h="156845">
                  <a:moveTo>
                    <a:pt x="94427" y="25565"/>
                  </a:moveTo>
                  <a:lnTo>
                    <a:pt x="56362" y="25565"/>
                  </a:lnTo>
                  <a:lnTo>
                    <a:pt x="67116" y="26630"/>
                  </a:lnTo>
                  <a:lnTo>
                    <a:pt x="76198" y="29248"/>
                  </a:lnTo>
                  <a:lnTo>
                    <a:pt x="83439" y="32551"/>
                  </a:lnTo>
                  <a:lnTo>
                    <a:pt x="88671" y="35674"/>
                  </a:lnTo>
                  <a:lnTo>
                    <a:pt x="94427" y="25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6" name="bk object 26"/>
            <p:cNvSpPr/>
            <p:nvPr/>
          </p:nvSpPr>
          <p:spPr>
            <a:xfrm>
              <a:off x="1329012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19" h="156845">
                  <a:moveTo>
                    <a:pt x="112989" y="26720"/>
                  </a:moveTo>
                  <a:lnTo>
                    <a:pt x="58483" y="26720"/>
                  </a:lnTo>
                  <a:lnTo>
                    <a:pt x="71480" y="28511"/>
                  </a:lnTo>
                  <a:lnTo>
                    <a:pt x="79717" y="33628"/>
                  </a:lnTo>
                  <a:lnTo>
                    <a:pt x="84040" y="41685"/>
                  </a:lnTo>
                  <a:lnTo>
                    <a:pt x="85293" y="52298"/>
                  </a:lnTo>
                  <a:lnTo>
                    <a:pt x="85293" y="63080"/>
                  </a:lnTo>
                  <a:lnTo>
                    <a:pt x="79362" y="63080"/>
                  </a:lnTo>
                  <a:lnTo>
                    <a:pt x="51011" y="65758"/>
                  </a:lnTo>
                  <a:lnTo>
                    <a:pt x="25503" y="74556"/>
                  </a:lnTo>
                  <a:lnTo>
                    <a:pt x="7083" y="90625"/>
                  </a:lnTo>
                  <a:lnTo>
                    <a:pt x="0" y="115112"/>
                  </a:lnTo>
                  <a:lnTo>
                    <a:pt x="3320" y="132483"/>
                  </a:lnTo>
                  <a:lnTo>
                    <a:pt x="12503" y="145482"/>
                  </a:lnTo>
                  <a:lnTo>
                    <a:pt x="26339" y="153619"/>
                  </a:lnTo>
                  <a:lnTo>
                    <a:pt x="43675" y="156438"/>
                  </a:lnTo>
                  <a:lnTo>
                    <a:pt x="58711" y="154374"/>
                  </a:lnTo>
                  <a:lnTo>
                    <a:pt x="70988" y="149212"/>
                  </a:lnTo>
                  <a:lnTo>
                    <a:pt x="80381" y="142497"/>
                  </a:lnTo>
                  <a:lnTo>
                    <a:pt x="86766" y="135775"/>
                  </a:lnTo>
                  <a:lnTo>
                    <a:pt x="118999" y="135775"/>
                  </a:lnTo>
                  <a:lnTo>
                    <a:pt x="118643" y="131152"/>
                  </a:lnTo>
                  <a:lnTo>
                    <a:pt x="52324" y="131152"/>
                  </a:lnTo>
                  <a:lnTo>
                    <a:pt x="45347" y="130173"/>
                  </a:lnTo>
                  <a:lnTo>
                    <a:pt x="39000" y="127052"/>
                  </a:lnTo>
                  <a:lnTo>
                    <a:pt x="34384" y="121514"/>
                  </a:lnTo>
                  <a:lnTo>
                    <a:pt x="32600" y="113283"/>
                  </a:lnTo>
                  <a:lnTo>
                    <a:pt x="36064" y="99959"/>
                  </a:lnTo>
                  <a:lnTo>
                    <a:pt x="45732" y="91089"/>
                  </a:lnTo>
                  <a:lnTo>
                    <a:pt x="60525" y="86150"/>
                  </a:lnTo>
                  <a:lnTo>
                    <a:pt x="79362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41" y="28803"/>
                  </a:lnTo>
                  <a:lnTo>
                    <a:pt x="112989" y="26720"/>
                  </a:lnTo>
                  <a:close/>
                </a:path>
                <a:path w="121919" h="156845">
                  <a:moveTo>
                    <a:pt x="118999" y="135775"/>
                  </a:moveTo>
                  <a:lnTo>
                    <a:pt x="86766" y="135775"/>
                  </a:lnTo>
                  <a:lnTo>
                    <a:pt x="87134" y="140385"/>
                  </a:lnTo>
                  <a:lnTo>
                    <a:pt x="88303" y="148666"/>
                  </a:lnTo>
                  <a:lnTo>
                    <a:pt x="89255" y="152704"/>
                  </a:lnTo>
                  <a:lnTo>
                    <a:pt x="121564" y="152704"/>
                  </a:lnTo>
                  <a:lnTo>
                    <a:pt x="120220" y="145476"/>
                  </a:lnTo>
                  <a:lnTo>
                    <a:pt x="119049" y="136428"/>
                  </a:lnTo>
                  <a:lnTo>
                    <a:pt x="118999" y="135775"/>
                  </a:lnTo>
                  <a:close/>
                </a:path>
                <a:path w="121919" h="156845">
                  <a:moveTo>
                    <a:pt x="117906" y="84620"/>
                  </a:moveTo>
                  <a:lnTo>
                    <a:pt x="85293" y="84620"/>
                  </a:lnTo>
                  <a:lnTo>
                    <a:pt x="85293" y="114452"/>
                  </a:lnTo>
                  <a:lnTo>
                    <a:pt x="80679" y="119285"/>
                  </a:lnTo>
                  <a:lnTo>
                    <a:pt x="73756" y="124779"/>
                  </a:lnTo>
                  <a:lnTo>
                    <a:pt x="64360" y="129284"/>
                  </a:lnTo>
                  <a:lnTo>
                    <a:pt x="52324" y="131152"/>
                  </a:lnTo>
                  <a:lnTo>
                    <a:pt x="118643" y="131152"/>
                  </a:lnTo>
                  <a:lnTo>
                    <a:pt x="118221" y="125656"/>
                  </a:lnTo>
                  <a:lnTo>
                    <a:pt x="117936" y="114452"/>
                  </a:lnTo>
                  <a:lnTo>
                    <a:pt x="117906" y="84620"/>
                  </a:lnTo>
                  <a:close/>
                </a:path>
                <a:path w="121919" h="156845">
                  <a:moveTo>
                    <a:pt x="61849" y="0"/>
                  </a:moveTo>
                  <a:lnTo>
                    <a:pt x="41129" y="2220"/>
                  </a:lnTo>
                  <a:lnTo>
                    <a:pt x="24941" y="7661"/>
                  </a:lnTo>
                  <a:lnTo>
                    <a:pt x="12969" y="14487"/>
                  </a:lnTo>
                  <a:lnTo>
                    <a:pt x="4902" y="20866"/>
                  </a:lnTo>
                  <a:lnTo>
                    <a:pt x="20294" y="41821"/>
                  </a:lnTo>
                  <a:lnTo>
                    <a:pt x="25766" y="37640"/>
                  </a:lnTo>
                  <a:lnTo>
                    <a:pt x="33945" y="32651"/>
                  </a:lnTo>
                  <a:lnTo>
                    <a:pt x="44845" y="28473"/>
                  </a:lnTo>
                  <a:lnTo>
                    <a:pt x="58483" y="26720"/>
                  </a:lnTo>
                  <a:lnTo>
                    <a:pt x="112989" y="26720"/>
                  </a:lnTo>
                  <a:lnTo>
                    <a:pt x="103727" y="12455"/>
                  </a:lnTo>
                  <a:lnTo>
                    <a:pt x="86188" y="3027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7" name="bk object 27"/>
            <p:cNvSpPr/>
            <p:nvPr/>
          </p:nvSpPr>
          <p:spPr>
            <a:xfrm>
              <a:off x="13735167" y="11412356"/>
              <a:ext cx="373380" cy="336550"/>
            </a:xfrm>
            <a:custGeom>
              <a:avLst/>
              <a:gdLst/>
              <a:ahLst/>
              <a:cxnLst/>
              <a:rect l="l" t="t" r="r" b="b"/>
              <a:pathLst>
                <a:path w="373380" h="336550">
                  <a:moveTo>
                    <a:pt x="111594" y="160781"/>
                  </a:moveTo>
                  <a:lnTo>
                    <a:pt x="68419" y="175534"/>
                  </a:lnTo>
                  <a:lnTo>
                    <a:pt x="32918" y="195008"/>
                  </a:lnTo>
                  <a:lnTo>
                    <a:pt x="8857" y="218521"/>
                  </a:lnTo>
                  <a:lnTo>
                    <a:pt x="0" y="245389"/>
                  </a:lnTo>
                  <a:lnTo>
                    <a:pt x="9430" y="274266"/>
                  </a:lnTo>
                  <a:lnTo>
                    <a:pt x="35689" y="299236"/>
                  </a:lnTo>
                  <a:lnTo>
                    <a:pt x="75723" y="318856"/>
                  </a:lnTo>
                  <a:lnTo>
                    <a:pt x="126481" y="331686"/>
                  </a:lnTo>
                  <a:lnTo>
                    <a:pt x="184912" y="336283"/>
                  </a:lnTo>
                  <a:lnTo>
                    <a:pt x="188226" y="336283"/>
                  </a:lnTo>
                  <a:lnTo>
                    <a:pt x="246754" y="331206"/>
                  </a:lnTo>
                  <a:lnTo>
                    <a:pt x="297525" y="317887"/>
                  </a:lnTo>
                  <a:lnTo>
                    <a:pt x="337522" y="297823"/>
                  </a:lnTo>
                  <a:lnTo>
                    <a:pt x="352706" y="283159"/>
                  </a:lnTo>
                  <a:lnTo>
                    <a:pt x="182626" y="283159"/>
                  </a:lnTo>
                  <a:lnTo>
                    <a:pt x="182968" y="281965"/>
                  </a:lnTo>
                  <a:lnTo>
                    <a:pt x="182968" y="276618"/>
                  </a:lnTo>
                  <a:lnTo>
                    <a:pt x="182694" y="274788"/>
                  </a:lnTo>
                  <a:lnTo>
                    <a:pt x="182596" y="274266"/>
                  </a:lnTo>
                  <a:lnTo>
                    <a:pt x="170846" y="248298"/>
                  </a:lnTo>
                  <a:lnTo>
                    <a:pt x="146505" y="215428"/>
                  </a:lnTo>
                  <a:lnTo>
                    <a:pt x="122463" y="183616"/>
                  </a:lnTo>
                  <a:lnTo>
                    <a:pt x="111594" y="160781"/>
                  </a:lnTo>
                  <a:close/>
                </a:path>
                <a:path w="373380" h="336550">
                  <a:moveTo>
                    <a:pt x="150126" y="67284"/>
                  </a:moveTo>
                  <a:lnTo>
                    <a:pt x="142989" y="72827"/>
                  </a:lnTo>
                  <a:lnTo>
                    <a:pt x="136550" y="82211"/>
                  </a:lnTo>
                  <a:lnTo>
                    <a:pt x="131892" y="94889"/>
                  </a:lnTo>
                  <a:lnTo>
                    <a:pt x="130098" y="110312"/>
                  </a:lnTo>
                  <a:lnTo>
                    <a:pt x="140653" y="148156"/>
                  </a:lnTo>
                  <a:lnTo>
                    <a:pt x="166296" y="183623"/>
                  </a:lnTo>
                  <a:lnTo>
                    <a:pt x="187095" y="212533"/>
                  </a:lnTo>
                  <a:lnTo>
                    <a:pt x="197650" y="250913"/>
                  </a:lnTo>
                  <a:lnTo>
                    <a:pt x="197415" y="254841"/>
                  </a:lnTo>
                  <a:lnTo>
                    <a:pt x="195772" y="264074"/>
                  </a:lnTo>
                  <a:lnTo>
                    <a:pt x="191311" y="274788"/>
                  </a:lnTo>
                  <a:lnTo>
                    <a:pt x="182626" y="283159"/>
                  </a:lnTo>
                  <a:lnTo>
                    <a:pt x="352706" y="283159"/>
                  </a:lnTo>
                  <a:lnTo>
                    <a:pt x="363732" y="272511"/>
                  </a:lnTo>
                  <a:lnTo>
                    <a:pt x="373138" y="243446"/>
                  </a:lnTo>
                  <a:lnTo>
                    <a:pt x="366251" y="221043"/>
                  </a:lnTo>
                  <a:lnTo>
                    <a:pt x="223113" y="221043"/>
                  </a:lnTo>
                  <a:lnTo>
                    <a:pt x="223113" y="208648"/>
                  </a:lnTo>
                  <a:lnTo>
                    <a:pt x="211709" y="178949"/>
                  </a:lnTo>
                  <a:lnTo>
                    <a:pt x="186620" y="147319"/>
                  </a:lnTo>
                  <a:lnTo>
                    <a:pt x="161530" y="115004"/>
                  </a:lnTo>
                  <a:lnTo>
                    <a:pt x="150126" y="83248"/>
                  </a:lnTo>
                  <a:lnTo>
                    <a:pt x="150126" y="67284"/>
                  </a:lnTo>
                  <a:close/>
                </a:path>
                <a:path w="373380" h="336550">
                  <a:moveTo>
                    <a:pt x="192049" y="0"/>
                  </a:moveTo>
                  <a:lnTo>
                    <a:pt x="184972" y="5478"/>
                  </a:lnTo>
                  <a:lnTo>
                    <a:pt x="178590" y="14816"/>
                  </a:lnTo>
                  <a:lnTo>
                    <a:pt x="173975" y="27480"/>
                  </a:lnTo>
                  <a:lnTo>
                    <a:pt x="172199" y="42938"/>
                  </a:lnTo>
                  <a:lnTo>
                    <a:pt x="182805" y="82748"/>
                  </a:lnTo>
                  <a:lnTo>
                    <a:pt x="206140" y="116082"/>
                  </a:lnTo>
                  <a:lnTo>
                    <a:pt x="229474" y="148014"/>
                  </a:lnTo>
                  <a:lnTo>
                    <a:pt x="240080" y="183623"/>
                  </a:lnTo>
                  <a:lnTo>
                    <a:pt x="239815" y="188544"/>
                  </a:lnTo>
                  <a:lnTo>
                    <a:pt x="237959" y="199877"/>
                  </a:lnTo>
                  <a:lnTo>
                    <a:pt x="232922" y="212436"/>
                  </a:lnTo>
                  <a:lnTo>
                    <a:pt x="223113" y="221043"/>
                  </a:lnTo>
                  <a:lnTo>
                    <a:pt x="366251" y="221043"/>
                  </a:lnTo>
                  <a:lnTo>
                    <a:pt x="364805" y="216337"/>
                  </a:lnTo>
                  <a:lnTo>
                    <a:pt x="341533" y="192562"/>
                  </a:lnTo>
                  <a:lnTo>
                    <a:pt x="305914" y="173289"/>
                  </a:lnTo>
                  <a:lnTo>
                    <a:pt x="260540" y="159689"/>
                  </a:lnTo>
                  <a:lnTo>
                    <a:pt x="262661" y="154952"/>
                  </a:lnTo>
                  <a:lnTo>
                    <a:pt x="262661" y="150291"/>
                  </a:lnTo>
                  <a:lnTo>
                    <a:pt x="251628" y="115240"/>
                  </a:lnTo>
                  <a:lnTo>
                    <a:pt x="227355" y="80954"/>
                  </a:lnTo>
                  <a:lnTo>
                    <a:pt x="203082" y="47752"/>
                  </a:lnTo>
                  <a:lnTo>
                    <a:pt x="192049" y="15951"/>
                  </a:lnTo>
                  <a:lnTo>
                    <a:pt x="192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8" name="bk object 28"/>
            <p:cNvSpPr/>
            <p:nvPr/>
          </p:nvSpPr>
          <p:spPr>
            <a:xfrm>
              <a:off x="14195285" y="11495600"/>
              <a:ext cx="144780" cy="237490"/>
            </a:xfrm>
            <a:custGeom>
              <a:avLst/>
              <a:gdLst/>
              <a:ahLst/>
              <a:cxnLst/>
              <a:rect l="l" t="t" r="r" b="b"/>
              <a:pathLst>
                <a:path w="144780" h="237490">
                  <a:moveTo>
                    <a:pt x="8826" y="165455"/>
                  </a:moveTo>
                  <a:lnTo>
                    <a:pt x="0" y="165455"/>
                  </a:lnTo>
                  <a:lnTo>
                    <a:pt x="0" y="226987"/>
                  </a:lnTo>
                  <a:lnTo>
                    <a:pt x="4601" y="228550"/>
                  </a:lnTo>
                  <a:lnTo>
                    <a:pt x="17391" y="231990"/>
                  </a:lnTo>
                  <a:lnTo>
                    <a:pt x="36845" y="235431"/>
                  </a:lnTo>
                  <a:lnTo>
                    <a:pt x="61442" y="236994"/>
                  </a:lnTo>
                  <a:lnTo>
                    <a:pt x="97087" y="231972"/>
                  </a:lnTo>
                  <a:lnTo>
                    <a:pt x="113988" y="222745"/>
                  </a:lnTo>
                  <a:lnTo>
                    <a:pt x="66624" y="222745"/>
                  </a:lnTo>
                  <a:lnTo>
                    <a:pt x="46291" y="218363"/>
                  </a:lnTo>
                  <a:lnTo>
                    <a:pt x="28848" y="206287"/>
                  </a:lnTo>
                  <a:lnTo>
                    <a:pt x="15842" y="188117"/>
                  </a:lnTo>
                  <a:lnTo>
                    <a:pt x="8826" y="165455"/>
                  </a:lnTo>
                  <a:close/>
                </a:path>
                <a:path w="144780" h="237490">
                  <a:moveTo>
                    <a:pt x="75793" y="0"/>
                  </a:moveTo>
                  <a:lnTo>
                    <a:pt x="43664" y="5100"/>
                  </a:lnTo>
                  <a:lnTo>
                    <a:pt x="20478" y="18905"/>
                  </a:lnTo>
                  <a:lnTo>
                    <a:pt x="6427" y="39170"/>
                  </a:lnTo>
                  <a:lnTo>
                    <a:pt x="1701" y="63652"/>
                  </a:lnTo>
                  <a:lnTo>
                    <a:pt x="5129" y="82636"/>
                  </a:lnTo>
                  <a:lnTo>
                    <a:pt x="14484" y="98771"/>
                  </a:lnTo>
                  <a:lnTo>
                    <a:pt x="28372" y="112062"/>
                  </a:lnTo>
                  <a:lnTo>
                    <a:pt x="45402" y="122516"/>
                  </a:lnTo>
                  <a:lnTo>
                    <a:pt x="70865" y="135077"/>
                  </a:lnTo>
                  <a:lnTo>
                    <a:pt x="85143" y="142526"/>
                  </a:lnTo>
                  <a:lnTo>
                    <a:pt x="99429" y="152207"/>
                  </a:lnTo>
                  <a:lnTo>
                    <a:pt x="110422" y="165182"/>
                  </a:lnTo>
                  <a:lnTo>
                    <a:pt x="114820" y="182511"/>
                  </a:lnTo>
                  <a:lnTo>
                    <a:pt x="111276" y="199219"/>
                  </a:lnTo>
                  <a:lnTo>
                    <a:pt x="101352" y="211891"/>
                  </a:lnTo>
                  <a:lnTo>
                    <a:pt x="86113" y="219932"/>
                  </a:lnTo>
                  <a:lnTo>
                    <a:pt x="66624" y="222745"/>
                  </a:lnTo>
                  <a:lnTo>
                    <a:pt x="113988" y="222745"/>
                  </a:lnTo>
                  <a:lnTo>
                    <a:pt x="123129" y="217754"/>
                  </a:lnTo>
                  <a:lnTo>
                    <a:pt x="139098" y="195610"/>
                  </a:lnTo>
                  <a:lnTo>
                    <a:pt x="144525" y="166814"/>
                  </a:lnTo>
                  <a:lnTo>
                    <a:pt x="139682" y="144325"/>
                  </a:lnTo>
                  <a:lnTo>
                    <a:pt x="127296" y="126409"/>
                  </a:lnTo>
                  <a:lnTo>
                    <a:pt x="110584" y="112550"/>
                  </a:lnTo>
                  <a:lnTo>
                    <a:pt x="92760" y="102235"/>
                  </a:lnTo>
                  <a:lnTo>
                    <a:pt x="67208" y="89585"/>
                  </a:lnTo>
                  <a:lnTo>
                    <a:pt x="54226" y="82367"/>
                  </a:lnTo>
                  <a:lnTo>
                    <a:pt x="43446" y="73726"/>
                  </a:lnTo>
                  <a:lnTo>
                    <a:pt x="36086" y="62585"/>
                  </a:lnTo>
                  <a:lnTo>
                    <a:pt x="33362" y="47866"/>
                  </a:lnTo>
                  <a:lnTo>
                    <a:pt x="36040" y="35219"/>
                  </a:lnTo>
                  <a:lnTo>
                    <a:pt x="43784" y="24274"/>
                  </a:lnTo>
                  <a:lnTo>
                    <a:pt x="56160" y="16574"/>
                  </a:lnTo>
                  <a:lnTo>
                    <a:pt x="72732" y="13665"/>
                  </a:lnTo>
                  <a:lnTo>
                    <a:pt x="136372" y="13665"/>
                  </a:lnTo>
                  <a:lnTo>
                    <a:pt x="136372" y="11125"/>
                  </a:lnTo>
                  <a:lnTo>
                    <a:pt x="131571" y="9386"/>
                  </a:lnTo>
                  <a:lnTo>
                    <a:pt x="118522" y="5562"/>
                  </a:lnTo>
                  <a:lnTo>
                    <a:pt x="99253" y="1738"/>
                  </a:lnTo>
                  <a:lnTo>
                    <a:pt x="75793" y="0"/>
                  </a:lnTo>
                  <a:close/>
                </a:path>
                <a:path w="144780" h="237490">
                  <a:moveTo>
                    <a:pt x="136372" y="13665"/>
                  </a:moveTo>
                  <a:lnTo>
                    <a:pt x="72732" y="13665"/>
                  </a:lnTo>
                  <a:lnTo>
                    <a:pt x="94591" y="17740"/>
                  </a:lnTo>
                  <a:lnTo>
                    <a:pt x="110650" y="28897"/>
                  </a:lnTo>
                  <a:lnTo>
                    <a:pt x="121472" y="45528"/>
                  </a:lnTo>
                  <a:lnTo>
                    <a:pt x="127622" y="66027"/>
                  </a:lnTo>
                  <a:lnTo>
                    <a:pt x="136372" y="66027"/>
                  </a:lnTo>
                  <a:lnTo>
                    <a:pt x="136372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9" name="bk object 29"/>
            <p:cNvSpPr/>
            <p:nvPr/>
          </p:nvSpPr>
          <p:spPr>
            <a:xfrm>
              <a:off x="14371114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02" y="15024"/>
                  </a:moveTo>
                  <a:lnTo>
                    <a:pt x="56692" y="15024"/>
                  </a:lnTo>
                  <a:lnTo>
                    <a:pt x="66468" y="17319"/>
                  </a:lnTo>
                  <a:lnTo>
                    <a:pt x="73994" y="23909"/>
                  </a:lnTo>
                  <a:lnTo>
                    <a:pt x="78833" y="34349"/>
                  </a:lnTo>
                  <a:lnTo>
                    <a:pt x="80543" y="48196"/>
                  </a:lnTo>
                  <a:lnTo>
                    <a:pt x="80543" y="61950"/>
                  </a:lnTo>
                  <a:lnTo>
                    <a:pt x="36575" y="77825"/>
                  </a:lnTo>
                  <a:lnTo>
                    <a:pt x="20268" y="85197"/>
                  </a:lnTo>
                  <a:lnTo>
                    <a:pt x="8872" y="93759"/>
                  </a:lnTo>
                  <a:lnTo>
                    <a:pt x="2184" y="103580"/>
                  </a:lnTo>
                  <a:lnTo>
                    <a:pt x="0" y="114731"/>
                  </a:lnTo>
                  <a:lnTo>
                    <a:pt x="2587" y="129588"/>
                  </a:lnTo>
                  <a:lnTo>
                    <a:pt x="9948" y="141085"/>
                  </a:lnTo>
                  <a:lnTo>
                    <a:pt x="21479" y="148509"/>
                  </a:lnTo>
                  <a:lnTo>
                    <a:pt x="36575" y="151142"/>
                  </a:lnTo>
                  <a:lnTo>
                    <a:pt x="48639" y="149116"/>
                  </a:lnTo>
                  <a:lnTo>
                    <a:pt x="60837" y="143970"/>
                  </a:lnTo>
                  <a:lnTo>
                    <a:pt x="72128" y="137105"/>
                  </a:lnTo>
                  <a:lnTo>
                    <a:pt x="79257" y="131622"/>
                  </a:lnTo>
                  <a:lnTo>
                    <a:pt x="52870" y="131622"/>
                  </a:lnTo>
                  <a:lnTo>
                    <a:pt x="42325" y="129368"/>
                  </a:lnTo>
                  <a:lnTo>
                    <a:pt x="35594" y="123772"/>
                  </a:lnTo>
                  <a:lnTo>
                    <a:pt x="32031" y="116583"/>
                  </a:lnTo>
                  <a:lnTo>
                    <a:pt x="30987" y="109550"/>
                  </a:lnTo>
                  <a:lnTo>
                    <a:pt x="32990" y="99522"/>
                  </a:lnTo>
                  <a:lnTo>
                    <a:pt x="37911" y="92625"/>
                  </a:lnTo>
                  <a:lnTo>
                    <a:pt x="44119" y="88145"/>
                  </a:lnTo>
                  <a:lnTo>
                    <a:pt x="49987" y="85369"/>
                  </a:lnTo>
                  <a:lnTo>
                    <a:pt x="80543" y="72301"/>
                  </a:lnTo>
                  <a:lnTo>
                    <a:pt x="113131" y="72301"/>
                  </a:lnTo>
                  <a:lnTo>
                    <a:pt x="113131" y="43357"/>
                  </a:lnTo>
                  <a:lnTo>
                    <a:pt x="111387" y="32002"/>
                  </a:lnTo>
                  <a:lnTo>
                    <a:pt x="104462" y="17606"/>
                  </a:lnTo>
                  <a:lnTo>
                    <a:pt x="101402" y="15024"/>
                  </a:lnTo>
                  <a:close/>
                </a:path>
                <a:path w="139065" h="151765">
                  <a:moveTo>
                    <a:pt x="138671" y="129921"/>
                  </a:moveTo>
                  <a:lnTo>
                    <a:pt x="81470" y="129921"/>
                  </a:lnTo>
                  <a:lnTo>
                    <a:pt x="82829" y="137388"/>
                  </a:lnTo>
                  <a:lnTo>
                    <a:pt x="86144" y="146380"/>
                  </a:lnTo>
                  <a:lnTo>
                    <a:pt x="92938" y="151142"/>
                  </a:lnTo>
                  <a:lnTo>
                    <a:pt x="138671" y="134162"/>
                  </a:lnTo>
                  <a:lnTo>
                    <a:pt x="138671" y="129921"/>
                  </a:lnTo>
                  <a:close/>
                </a:path>
                <a:path w="139065" h="151765">
                  <a:moveTo>
                    <a:pt x="113131" y="72301"/>
                  </a:moveTo>
                  <a:lnTo>
                    <a:pt x="80543" y="72301"/>
                  </a:lnTo>
                  <a:lnTo>
                    <a:pt x="80543" y="120497"/>
                  </a:lnTo>
                  <a:lnTo>
                    <a:pt x="73913" y="124957"/>
                  </a:lnTo>
                  <a:lnTo>
                    <a:pt x="66673" y="128479"/>
                  </a:lnTo>
                  <a:lnTo>
                    <a:pt x="59449" y="130791"/>
                  </a:lnTo>
                  <a:lnTo>
                    <a:pt x="52870" y="131622"/>
                  </a:lnTo>
                  <a:lnTo>
                    <a:pt x="79257" y="131622"/>
                  </a:lnTo>
                  <a:lnTo>
                    <a:pt x="81470" y="129921"/>
                  </a:lnTo>
                  <a:lnTo>
                    <a:pt x="138671" y="129921"/>
                  </a:lnTo>
                  <a:lnTo>
                    <a:pt x="138671" y="128219"/>
                  </a:lnTo>
                  <a:lnTo>
                    <a:pt x="114147" y="128219"/>
                  </a:lnTo>
                  <a:lnTo>
                    <a:pt x="113131" y="121348"/>
                  </a:lnTo>
                  <a:lnTo>
                    <a:pt x="113131" y="72301"/>
                  </a:lnTo>
                  <a:close/>
                </a:path>
                <a:path w="139065" h="151765">
                  <a:moveTo>
                    <a:pt x="138671" y="124409"/>
                  </a:moveTo>
                  <a:lnTo>
                    <a:pt x="130771" y="126949"/>
                  </a:lnTo>
                  <a:lnTo>
                    <a:pt x="127126" y="128219"/>
                  </a:lnTo>
                  <a:lnTo>
                    <a:pt x="138671" y="128219"/>
                  </a:lnTo>
                  <a:lnTo>
                    <a:pt x="138671" y="124409"/>
                  </a:lnTo>
                  <a:close/>
                </a:path>
                <a:path w="139065" h="151765">
                  <a:moveTo>
                    <a:pt x="64922" y="0"/>
                  </a:moveTo>
                  <a:lnTo>
                    <a:pt x="22454" y="16586"/>
                  </a:lnTo>
                  <a:lnTo>
                    <a:pt x="6540" y="38100"/>
                  </a:lnTo>
                  <a:lnTo>
                    <a:pt x="6540" y="39039"/>
                  </a:lnTo>
                  <a:lnTo>
                    <a:pt x="6286" y="40398"/>
                  </a:lnTo>
                  <a:lnTo>
                    <a:pt x="6286" y="48539"/>
                  </a:lnTo>
                  <a:lnTo>
                    <a:pt x="9423" y="55410"/>
                  </a:lnTo>
                  <a:lnTo>
                    <a:pt x="12052" y="59918"/>
                  </a:lnTo>
                  <a:lnTo>
                    <a:pt x="33604" y="50152"/>
                  </a:lnTo>
                  <a:lnTo>
                    <a:pt x="29959" y="43624"/>
                  </a:lnTo>
                  <a:lnTo>
                    <a:pt x="29996" y="34349"/>
                  </a:lnTo>
                  <a:lnTo>
                    <a:pt x="56692" y="15024"/>
                  </a:lnTo>
                  <a:lnTo>
                    <a:pt x="101402" y="15024"/>
                  </a:lnTo>
                  <a:lnTo>
                    <a:pt x="89819" y="5247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0" name="bk object 30"/>
            <p:cNvSpPr/>
            <p:nvPr/>
          </p:nvSpPr>
          <p:spPr>
            <a:xfrm>
              <a:off x="14519880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932" y="27063"/>
                  </a:moveTo>
                  <a:lnTo>
                    <a:pt x="18249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10782" y="138061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62" y="136702"/>
                  </a:lnTo>
                  <a:lnTo>
                    <a:pt x="54483" y="131787"/>
                  </a:lnTo>
                  <a:lnTo>
                    <a:pt x="54483" y="35471"/>
                  </a:lnTo>
                  <a:lnTo>
                    <a:pt x="60710" y="30362"/>
                  </a:lnTo>
                  <a:lnTo>
                    <a:pt x="65932" y="27063"/>
                  </a:lnTo>
                  <a:close/>
                </a:path>
                <a:path w="172084" h="147954">
                  <a:moveTo>
                    <a:pt x="139862" y="20193"/>
                  </a:moveTo>
                  <a:lnTo>
                    <a:pt x="88087" y="20193"/>
                  </a:lnTo>
                  <a:lnTo>
                    <a:pt x="103507" y="23766"/>
                  </a:lnTo>
                  <a:lnTo>
                    <a:pt x="112121" y="32359"/>
                  </a:lnTo>
                  <a:lnTo>
                    <a:pt x="115869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94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67" y="147739"/>
                  </a:lnTo>
                  <a:lnTo>
                    <a:pt x="171767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352" y="131787"/>
                  </a:lnTo>
                  <a:lnTo>
                    <a:pt x="149352" y="51422"/>
                  </a:lnTo>
                  <a:lnTo>
                    <a:pt x="146329" y="31787"/>
                  </a:lnTo>
                  <a:lnTo>
                    <a:pt x="139862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926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932" y="27063"/>
                  </a:lnTo>
                  <a:lnTo>
                    <a:pt x="68546" y="25412"/>
                  </a:lnTo>
                  <a:lnTo>
                    <a:pt x="71797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527" y="1521"/>
                  </a:lnTo>
                  <a:lnTo>
                    <a:pt x="76639" y="6064"/>
                  </a:lnTo>
                  <a:lnTo>
                    <a:pt x="64897" y="13598"/>
                  </a:lnTo>
                  <a:lnTo>
                    <a:pt x="53721" y="24091"/>
                  </a:lnTo>
                  <a:lnTo>
                    <a:pt x="71797" y="24091"/>
                  </a:lnTo>
                  <a:lnTo>
                    <a:pt x="77751" y="21672"/>
                  </a:lnTo>
                  <a:lnTo>
                    <a:pt x="88087" y="20193"/>
                  </a:lnTo>
                  <a:lnTo>
                    <a:pt x="139862" y="20193"/>
                  </a:lnTo>
                  <a:lnTo>
                    <a:pt x="137190" y="15400"/>
                  </a:lnTo>
                  <a:lnTo>
                    <a:pt x="121828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1" name="bk object 31"/>
            <p:cNvSpPr/>
            <p:nvPr/>
          </p:nvSpPr>
          <p:spPr>
            <a:xfrm>
              <a:off x="14702072" y="11544904"/>
              <a:ext cx="107950" cy="185420"/>
            </a:xfrm>
            <a:custGeom>
              <a:avLst/>
              <a:gdLst/>
              <a:ahLst/>
              <a:cxnLst/>
              <a:rect l="l" t="t" r="r" b="b"/>
              <a:pathLst>
                <a:path w="107950" h="185420">
                  <a:moveTo>
                    <a:pt x="56527" y="55308"/>
                  </a:moveTo>
                  <a:lnTo>
                    <a:pt x="23774" y="55308"/>
                  </a:lnTo>
                  <a:lnTo>
                    <a:pt x="23774" y="133210"/>
                  </a:lnTo>
                  <a:lnTo>
                    <a:pt x="26617" y="156074"/>
                  </a:lnTo>
                  <a:lnTo>
                    <a:pt x="35004" y="172199"/>
                  </a:lnTo>
                  <a:lnTo>
                    <a:pt x="48720" y="181752"/>
                  </a:lnTo>
                  <a:lnTo>
                    <a:pt x="67551" y="184899"/>
                  </a:lnTo>
                  <a:lnTo>
                    <a:pt x="70523" y="184899"/>
                  </a:lnTo>
                  <a:lnTo>
                    <a:pt x="76390" y="183959"/>
                  </a:lnTo>
                  <a:lnTo>
                    <a:pt x="105752" y="165290"/>
                  </a:lnTo>
                  <a:lnTo>
                    <a:pt x="104946" y="163588"/>
                  </a:lnTo>
                  <a:lnTo>
                    <a:pt x="79692" y="163588"/>
                  </a:lnTo>
                  <a:lnTo>
                    <a:pt x="70275" y="161809"/>
                  </a:lnTo>
                  <a:lnTo>
                    <a:pt x="62957" y="156546"/>
                  </a:lnTo>
                  <a:lnTo>
                    <a:pt x="58214" y="147911"/>
                  </a:lnTo>
                  <a:lnTo>
                    <a:pt x="56527" y="136017"/>
                  </a:lnTo>
                  <a:lnTo>
                    <a:pt x="56527" y="55308"/>
                  </a:lnTo>
                  <a:close/>
                </a:path>
                <a:path w="107950" h="185420">
                  <a:moveTo>
                    <a:pt x="102095" y="157568"/>
                  </a:moveTo>
                  <a:lnTo>
                    <a:pt x="94030" y="162064"/>
                  </a:lnTo>
                  <a:lnTo>
                    <a:pt x="85204" y="163588"/>
                  </a:lnTo>
                  <a:lnTo>
                    <a:pt x="104946" y="163588"/>
                  </a:lnTo>
                  <a:lnTo>
                    <a:pt x="102095" y="157568"/>
                  </a:lnTo>
                  <a:close/>
                </a:path>
                <a:path w="107950" h="185420">
                  <a:moveTo>
                    <a:pt x="56527" y="0"/>
                  </a:moveTo>
                  <a:lnTo>
                    <a:pt x="49987" y="0"/>
                  </a:lnTo>
                  <a:lnTo>
                    <a:pt x="41326" y="19533"/>
                  </a:lnTo>
                  <a:lnTo>
                    <a:pt x="33232" y="30965"/>
                  </a:lnTo>
                  <a:lnTo>
                    <a:pt x="21019" y="38726"/>
                  </a:lnTo>
                  <a:lnTo>
                    <a:pt x="0" y="47244"/>
                  </a:lnTo>
                  <a:lnTo>
                    <a:pt x="0" y="55308"/>
                  </a:lnTo>
                  <a:lnTo>
                    <a:pt x="102095" y="55308"/>
                  </a:lnTo>
                  <a:lnTo>
                    <a:pt x="107949" y="41313"/>
                  </a:lnTo>
                  <a:lnTo>
                    <a:pt x="56527" y="41313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2" name="bk object 32"/>
            <p:cNvSpPr/>
            <p:nvPr/>
          </p:nvSpPr>
          <p:spPr>
            <a:xfrm>
              <a:off x="14822673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44" y="15024"/>
                  </a:moveTo>
                  <a:lnTo>
                    <a:pt x="56768" y="15024"/>
                  </a:lnTo>
                  <a:lnTo>
                    <a:pt x="66530" y="17319"/>
                  </a:lnTo>
                  <a:lnTo>
                    <a:pt x="74026" y="23909"/>
                  </a:lnTo>
                  <a:lnTo>
                    <a:pt x="78834" y="34349"/>
                  </a:lnTo>
                  <a:lnTo>
                    <a:pt x="80530" y="48196"/>
                  </a:lnTo>
                  <a:lnTo>
                    <a:pt x="80530" y="61950"/>
                  </a:lnTo>
                  <a:lnTo>
                    <a:pt x="36563" y="77825"/>
                  </a:lnTo>
                  <a:lnTo>
                    <a:pt x="20257" y="85197"/>
                  </a:lnTo>
                  <a:lnTo>
                    <a:pt x="8866" y="93759"/>
                  </a:lnTo>
                  <a:lnTo>
                    <a:pt x="2182" y="103580"/>
                  </a:lnTo>
                  <a:lnTo>
                    <a:pt x="0" y="114731"/>
                  </a:lnTo>
                  <a:lnTo>
                    <a:pt x="2600" y="129588"/>
                  </a:lnTo>
                  <a:lnTo>
                    <a:pt x="9980" y="141085"/>
                  </a:lnTo>
                  <a:lnTo>
                    <a:pt x="21511" y="148509"/>
                  </a:lnTo>
                  <a:lnTo>
                    <a:pt x="36563" y="151142"/>
                  </a:lnTo>
                  <a:lnTo>
                    <a:pt x="48667" y="149116"/>
                  </a:lnTo>
                  <a:lnTo>
                    <a:pt x="60880" y="143970"/>
                  </a:lnTo>
                  <a:lnTo>
                    <a:pt x="72203" y="137105"/>
                  </a:lnTo>
                  <a:lnTo>
                    <a:pt x="79401" y="131622"/>
                  </a:lnTo>
                  <a:lnTo>
                    <a:pt x="52857" y="131622"/>
                  </a:lnTo>
                  <a:lnTo>
                    <a:pt x="42306" y="129368"/>
                  </a:lnTo>
                  <a:lnTo>
                    <a:pt x="35636" y="123772"/>
                  </a:lnTo>
                  <a:lnTo>
                    <a:pt x="32147" y="116583"/>
                  </a:lnTo>
                  <a:lnTo>
                    <a:pt x="31140" y="109550"/>
                  </a:lnTo>
                  <a:lnTo>
                    <a:pt x="33106" y="99522"/>
                  </a:lnTo>
                  <a:lnTo>
                    <a:pt x="37952" y="92625"/>
                  </a:lnTo>
                  <a:lnTo>
                    <a:pt x="44100" y="88145"/>
                  </a:lnTo>
                  <a:lnTo>
                    <a:pt x="49974" y="85369"/>
                  </a:lnTo>
                  <a:lnTo>
                    <a:pt x="80530" y="72301"/>
                  </a:lnTo>
                  <a:lnTo>
                    <a:pt x="113207" y="72301"/>
                  </a:lnTo>
                  <a:lnTo>
                    <a:pt x="113207" y="43357"/>
                  </a:lnTo>
                  <a:lnTo>
                    <a:pt x="111450" y="32002"/>
                  </a:lnTo>
                  <a:lnTo>
                    <a:pt x="104505" y="17606"/>
                  </a:lnTo>
                  <a:lnTo>
                    <a:pt x="101444" y="15024"/>
                  </a:lnTo>
                  <a:close/>
                </a:path>
                <a:path w="139065" h="151765">
                  <a:moveTo>
                    <a:pt x="138645" y="129921"/>
                  </a:moveTo>
                  <a:lnTo>
                    <a:pt x="81635" y="129921"/>
                  </a:lnTo>
                  <a:lnTo>
                    <a:pt x="82905" y="137388"/>
                  </a:lnTo>
                  <a:lnTo>
                    <a:pt x="86220" y="146380"/>
                  </a:lnTo>
                  <a:lnTo>
                    <a:pt x="93002" y="151142"/>
                  </a:lnTo>
                  <a:lnTo>
                    <a:pt x="138645" y="134162"/>
                  </a:lnTo>
                  <a:lnTo>
                    <a:pt x="138645" y="129921"/>
                  </a:lnTo>
                  <a:close/>
                </a:path>
                <a:path w="139065" h="151765">
                  <a:moveTo>
                    <a:pt x="113207" y="72301"/>
                  </a:moveTo>
                  <a:lnTo>
                    <a:pt x="80530" y="72301"/>
                  </a:lnTo>
                  <a:lnTo>
                    <a:pt x="80530" y="120497"/>
                  </a:lnTo>
                  <a:lnTo>
                    <a:pt x="73961" y="124957"/>
                  </a:lnTo>
                  <a:lnTo>
                    <a:pt x="66755" y="128479"/>
                  </a:lnTo>
                  <a:lnTo>
                    <a:pt x="59519" y="130791"/>
                  </a:lnTo>
                  <a:lnTo>
                    <a:pt x="52857" y="131622"/>
                  </a:lnTo>
                  <a:lnTo>
                    <a:pt x="79401" y="131622"/>
                  </a:lnTo>
                  <a:lnTo>
                    <a:pt x="81635" y="129921"/>
                  </a:lnTo>
                  <a:lnTo>
                    <a:pt x="138645" y="129921"/>
                  </a:lnTo>
                  <a:lnTo>
                    <a:pt x="138645" y="128219"/>
                  </a:lnTo>
                  <a:lnTo>
                    <a:pt x="114223" y="128219"/>
                  </a:lnTo>
                  <a:lnTo>
                    <a:pt x="113207" y="121348"/>
                  </a:lnTo>
                  <a:lnTo>
                    <a:pt x="113207" y="72301"/>
                  </a:lnTo>
                  <a:close/>
                </a:path>
                <a:path w="139065" h="151765">
                  <a:moveTo>
                    <a:pt x="138645" y="124409"/>
                  </a:moveTo>
                  <a:lnTo>
                    <a:pt x="130848" y="126949"/>
                  </a:lnTo>
                  <a:lnTo>
                    <a:pt x="127279" y="128219"/>
                  </a:lnTo>
                  <a:lnTo>
                    <a:pt x="138645" y="128219"/>
                  </a:lnTo>
                  <a:lnTo>
                    <a:pt x="138645" y="124409"/>
                  </a:lnTo>
                  <a:close/>
                </a:path>
                <a:path w="139065" h="151765">
                  <a:moveTo>
                    <a:pt x="64998" y="0"/>
                  </a:moveTo>
                  <a:lnTo>
                    <a:pt x="22469" y="16586"/>
                  </a:lnTo>
                  <a:lnTo>
                    <a:pt x="6527" y="38100"/>
                  </a:lnTo>
                  <a:lnTo>
                    <a:pt x="6527" y="39039"/>
                  </a:lnTo>
                  <a:lnTo>
                    <a:pt x="6184" y="40398"/>
                  </a:lnTo>
                  <a:lnTo>
                    <a:pt x="6184" y="48539"/>
                  </a:lnTo>
                  <a:lnTo>
                    <a:pt x="9486" y="55410"/>
                  </a:lnTo>
                  <a:lnTo>
                    <a:pt x="12039" y="59918"/>
                  </a:lnTo>
                  <a:lnTo>
                    <a:pt x="33680" y="50152"/>
                  </a:lnTo>
                  <a:lnTo>
                    <a:pt x="30124" y="43624"/>
                  </a:lnTo>
                  <a:lnTo>
                    <a:pt x="30151" y="34349"/>
                  </a:lnTo>
                  <a:lnTo>
                    <a:pt x="56768" y="15024"/>
                  </a:lnTo>
                  <a:lnTo>
                    <a:pt x="101444" y="15024"/>
                  </a:lnTo>
                  <a:lnTo>
                    <a:pt x="89858" y="5247"/>
                  </a:lnTo>
                  <a:lnTo>
                    <a:pt x="6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3" name="bk object 33"/>
            <p:cNvSpPr/>
            <p:nvPr/>
          </p:nvSpPr>
          <p:spPr>
            <a:xfrm>
              <a:off x="14971512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823" y="27063"/>
                  </a:moveTo>
                  <a:lnTo>
                    <a:pt x="18161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75" y="136702"/>
                  </a:lnTo>
                  <a:lnTo>
                    <a:pt x="54305" y="131787"/>
                  </a:lnTo>
                  <a:lnTo>
                    <a:pt x="54305" y="35471"/>
                  </a:lnTo>
                  <a:lnTo>
                    <a:pt x="60584" y="30362"/>
                  </a:lnTo>
                  <a:lnTo>
                    <a:pt x="65823" y="27063"/>
                  </a:lnTo>
                  <a:close/>
                </a:path>
                <a:path w="172084" h="147954">
                  <a:moveTo>
                    <a:pt x="139809" y="20193"/>
                  </a:moveTo>
                  <a:lnTo>
                    <a:pt x="87998" y="20193"/>
                  </a:lnTo>
                  <a:lnTo>
                    <a:pt x="103469" y="23766"/>
                  </a:lnTo>
                  <a:lnTo>
                    <a:pt x="112110" y="32359"/>
                  </a:lnTo>
                  <a:lnTo>
                    <a:pt x="115867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05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54" y="147739"/>
                  </a:lnTo>
                  <a:lnTo>
                    <a:pt x="171754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263" y="131787"/>
                  </a:lnTo>
                  <a:lnTo>
                    <a:pt x="149263" y="51422"/>
                  </a:lnTo>
                  <a:lnTo>
                    <a:pt x="146254" y="31787"/>
                  </a:lnTo>
                  <a:lnTo>
                    <a:pt x="139809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761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823" y="27063"/>
                  </a:lnTo>
                  <a:lnTo>
                    <a:pt x="68446" y="25412"/>
                  </a:lnTo>
                  <a:lnTo>
                    <a:pt x="71701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494" y="1521"/>
                  </a:lnTo>
                  <a:lnTo>
                    <a:pt x="76611" y="6064"/>
                  </a:lnTo>
                  <a:lnTo>
                    <a:pt x="64886" y="13598"/>
                  </a:lnTo>
                  <a:lnTo>
                    <a:pt x="53721" y="24091"/>
                  </a:lnTo>
                  <a:lnTo>
                    <a:pt x="71701" y="24091"/>
                  </a:lnTo>
                  <a:lnTo>
                    <a:pt x="77661" y="21672"/>
                  </a:lnTo>
                  <a:lnTo>
                    <a:pt x="87998" y="20193"/>
                  </a:lnTo>
                  <a:lnTo>
                    <a:pt x="139809" y="20193"/>
                  </a:lnTo>
                  <a:lnTo>
                    <a:pt x="137145" y="15400"/>
                  </a:lnTo>
                  <a:lnTo>
                    <a:pt x="121815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4" name="bk object 34"/>
            <p:cNvSpPr/>
            <p:nvPr/>
          </p:nvSpPr>
          <p:spPr>
            <a:xfrm>
              <a:off x="15158632" y="11474559"/>
              <a:ext cx="171450" cy="257175"/>
            </a:xfrm>
            <a:custGeom>
              <a:avLst/>
              <a:gdLst/>
              <a:ahLst/>
              <a:cxnLst/>
              <a:rect l="l" t="t" r="r" b="b"/>
              <a:pathLst>
                <a:path w="171450" h="257175">
                  <a:moveTo>
                    <a:pt x="78486" y="105714"/>
                  </a:moveTo>
                  <a:lnTo>
                    <a:pt x="47288" y="111934"/>
                  </a:lnTo>
                  <a:lnTo>
                    <a:pt x="22412" y="128870"/>
                  </a:lnTo>
                  <a:lnTo>
                    <a:pt x="5951" y="153935"/>
                  </a:lnTo>
                  <a:lnTo>
                    <a:pt x="0" y="184543"/>
                  </a:lnTo>
                  <a:lnTo>
                    <a:pt x="6244" y="216677"/>
                  </a:lnTo>
                  <a:lnTo>
                    <a:pt x="22272" y="239215"/>
                  </a:lnTo>
                  <a:lnTo>
                    <a:pt x="44030" y="252493"/>
                  </a:lnTo>
                  <a:lnTo>
                    <a:pt x="67462" y="256844"/>
                  </a:lnTo>
                  <a:lnTo>
                    <a:pt x="82652" y="254766"/>
                  </a:lnTo>
                  <a:lnTo>
                    <a:pt x="95353" y="249507"/>
                  </a:lnTo>
                  <a:lnTo>
                    <a:pt x="105522" y="242528"/>
                  </a:lnTo>
                  <a:lnTo>
                    <a:pt x="111772" y="236575"/>
                  </a:lnTo>
                  <a:lnTo>
                    <a:pt x="81470" y="236575"/>
                  </a:lnTo>
                  <a:lnTo>
                    <a:pt x="62032" y="232544"/>
                  </a:lnTo>
                  <a:lnTo>
                    <a:pt x="47242" y="220945"/>
                  </a:lnTo>
                  <a:lnTo>
                    <a:pt x="37831" y="202521"/>
                  </a:lnTo>
                  <a:lnTo>
                    <a:pt x="34531" y="178015"/>
                  </a:lnTo>
                  <a:lnTo>
                    <a:pt x="38663" y="150513"/>
                  </a:lnTo>
                  <a:lnTo>
                    <a:pt x="49510" y="132454"/>
                  </a:lnTo>
                  <a:lnTo>
                    <a:pt x="64749" y="122558"/>
                  </a:lnTo>
                  <a:lnTo>
                    <a:pt x="82054" y="119545"/>
                  </a:lnTo>
                  <a:lnTo>
                    <a:pt x="144767" y="119545"/>
                  </a:lnTo>
                  <a:lnTo>
                    <a:pt x="144767" y="111988"/>
                  </a:lnTo>
                  <a:lnTo>
                    <a:pt x="112179" y="111988"/>
                  </a:lnTo>
                  <a:lnTo>
                    <a:pt x="105712" y="109615"/>
                  </a:lnTo>
                  <a:lnTo>
                    <a:pt x="98042" y="107613"/>
                  </a:lnTo>
                  <a:lnTo>
                    <a:pt x="89017" y="106230"/>
                  </a:lnTo>
                  <a:lnTo>
                    <a:pt x="78486" y="105714"/>
                  </a:lnTo>
                  <a:close/>
                </a:path>
                <a:path w="171450" h="257175">
                  <a:moveTo>
                    <a:pt x="171157" y="235292"/>
                  </a:moveTo>
                  <a:lnTo>
                    <a:pt x="113118" y="235292"/>
                  </a:lnTo>
                  <a:lnTo>
                    <a:pt x="114731" y="242849"/>
                  </a:lnTo>
                  <a:lnTo>
                    <a:pt x="118465" y="252095"/>
                  </a:lnTo>
                  <a:lnTo>
                    <a:pt x="125501" y="256844"/>
                  </a:lnTo>
                  <a:lnTo>
                    <a:pt x="171157" y="239877"/>
                  </a:lnTo>
                  <a:lnTo>
                    <a:pt x="171157" y="235292"/>
                  </a:lnTo>
                  <a:close/>
                </a:path>
                <a:path w="171450" h="257175">
                  <a:moveTo>
                    <a:pt x="144767" y="119545"/>
                  </a:moveTo>
                  <a:lnTo>
                    <a:pt x="82054" y="119545"/>
                  </a:lnTo>
                  <a:lnTo>
                    <a:pt x="91980" y="120721"/>
                  </a:lnTo>
                  <a:lnTo>
                    <a:pt x="100717" y="124117"/>
                  </a:lnTo>
                  <a:lnTo>
                    <a:pt x="107654" y="129532"/>
                  </a:lnTo>
                  <a:lnTo>
                    <a:pt x="112179" y="136766"/>
                  </a:lnTo>
                  <a:lnTo>
                    <a:pt x="112179" y="221297"/>
                  </a:lnTo>
                  <a:lnTo>
                    <a:pt x="108704" y="225902"/>
                  </a:lnTo>
                  <a:lnTo>
                    <a:pt x="102325" y="230908"/>
                  </a:lnTo>
                  <a:lnTo>
                    <a:pt x="93196" y="234927"/>
                  </a:lnTo>
                  <a:lnTo>
                    <a:pt x="81470" y="236575"/>
                  </a:lnTo>
                  <a:lnTo>
                    <a:pt x="111772" y="236575"/>
                  </a:lnTo>
                  <a:lnTo>
                    <a:pt x="113118" y="235292"/>
                  </a:lnTo>
                  <a:lnTo>
                    <a:pt x="171157" y="235292"/>
                  </a:lnTo>
                  <a:lnTo>
                    <a:pt x="171157" y="233934"/>
                  </a:lnTo>
                  <a:lnTo>
                    <a:pt x="146723" y="233934"/>
                  </a:lnTo>
                  <a:lnTo>
                    <a:pt x="144767" y="226898"/>
                  </a:lnTo>
                  <a:lnTo>
                    <a:pt x="144767" y="119545"/>
                  </a:lnTo>
                  <a:close/>
                </a:path>
                <a:path w="171450" h="257175">
                  <a:moveTo>
                    <a:pt x="171157" y="230111"/>
                  </a:moveTo>
                  <a:lnTo>
                    <a:pt x="163271" y="232664"/>
                  </a:lnTo>
                  <a:lnTo>
                    <a:pt x="159702" y="233934"/>
                  </a:lnTo>
                  <a:lnTo>
                    <a:pt x="171157" y="233934"/>
                  </a:lnTo>
                  <a:lnTo>
                    <a:pt x="171157" y="230111"/>
                  </a:lnTo>
                  <a:close/>
                </a:path>
                <a:path w="171450" h="257175">
                  <a:moveTo>
                    <a:pt x="144767" y="27241"/>
                  </a:moveTo>
                  <a:lnTo>
                    <a:pt x="108026" y="27241"/>
                  </a:lnTo>
                  <a:lnTo>
                    <a:pt x="112179" y="29616"/>
                  </a:lnTo>
                  <a:lnTo>
                    <a:pt x="112179" y="111988"/>
                  </a:lnTo>
                  <a:lnTo>
                    <a:pt x="144767" y="111988"/>
                  </a:lnTo>
                  <a:lnTo>
                    <a:pt x="144767" y="27241"/>
                  </a:lnTo>
                  <a:close/>
                </a:path>
                <a:path w="171450" h="257175">
                  <a:moveTo>
                    <a:pt x="144767" y="0"/>
                  </a:moveTo>
                  <a:lnTo>
                    <a:pt x="137896" y="0"/>
                  </a:lnTo>
                  <a:lnTo>
                    <a:pt x="87147" y="21463"/>
                  </a:lnTo>
                  <a:lnTo>
                    <a:pt x="87147" y="31140"/>
                  </a:lnTo>
                  <a:lnTo>
                    <a:pt x="93599" y="28930"/>
                  </a:lnTo>
                  <a:lnTo>
                    <a:pt x="96405" y="27838"/>
                  </a:lnTo>
                  <a:lnTo>
                    <a:pt x="99783" y="27241"/>
                  </a:lnTo>
                  <a:lnTo>
                    <a:pt x="144767" y="27241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5" name="bk object 35"/>
            <p:cNvSpPr/>
            <p:nvPr/>
          </p:nvSpPr>
          <p:spPr>
            <a:xfrm>
              <a:off x="15343534" y="11580272"/>
              <a:ext cx="135255" cy="151130"/>
            </a:xfrm>
            <a:custGeom>
              <a:avLst/>
              <a:gdLst/>
              <a:ahLst/>
              <a:cxnLst/>
              <a:rect l="l" t="t" r="r" b="b"/>
              <a:pathLst>
                <a:path w="135255" h="151129">
                  <a:moveTo>
                    <a:pt x="74002" y="0"/>
                  </a:moveTo>
                  <a:lnTo>
                    <a:pt x="44828" y="6059"/>
                  </a:lnTo>
                  <a:lnTo>
                    <a:pt x="21347" y="22564"/>
                  </a:lnTo>
                  <a:lnTo>
                    <a:pt x="5692" y="47009"/>
                  </a:lnTo>
                  <a:lnTo>
                    <a:pt x="0" y="76885"/>
                  </a:lnTo>
                  <a:lnTo>
                    <a:pt x="4309" y="103774"/>
                  </a:lnTo>
                  <a:lnTo>
                    <a:pt x="17610" y="127601"/>
                  </a:lnTo>
                  <a:lnTo>
                    <a:pt x="40456" y="144635"/>
                  </a:lnTo>
                  <a:lnTo>
                    <a:pt x="73406" y="151142"/>
                  </a:lnTo>
                  <a:lnTo>
                    <a:pt x="90807" y="149376"/>
                  </a:lnTo>
                  <a:lnTo>
                    <a:pt x="106322" y="144586"/>
                  </a:lnTo>
                  <a:lnTo>
                    <a:pt x="119720" y="137533"/>
                  </a:lnTo>
                  <a:lnTo>
                    <a:pt x="128687" y="130594"/>
                  </a:lnTo>
                  <a:lnTo>
                    <a:pt x="89192" y="130594"/>
                  </a:lnTo>
                  <a:lnTo>
                    <a:pt x="67469" y="126498"/>
                  </a:lnTo>
                  <a:lnTo>
                    <a:pt x="49820" y="114249"/>
                  </a:lnTo>
                  <a:lnTo>
                    <a:pt x="38026" y="93903"/>
                  </a:lnTo>
                  <a:lnTo>
                    <a:pt x="33870" y="65519"/>
                  </a:lnTo>
                  <a:lnTo>
                    <a:pt x="33870" y="63906"/>
                  </a:lnTo>
                  <a:lnTo>
                    <a:pt x="135026" y="63906"/>
                  </a:lnTo>
                  <a:lnTo>
                    <a:pt x="135026" y="59740"/>
                  </a:lnTo>
                  <a:lnTo>
                    <a:pt x="133221" y="50406"/>
                  </a:lnTo>
                  <a:lnTo>
                    <a:pt x="34798" y="50406"/>
                  </a:lnTo>
                  <a:lnTo>
                    <a:pt x="39523" y="34282"/>
                  </a:lnTo>
                  <a:lnTo>
                    <a:pt x="47401" y="22806"/>
                  </a:lnTo>
                  <a:lnTo>
                    <a:pt x="57952" y="15944"/>
                  </a:lnTo>
                  <a:lnTo>
                    <a:pt x="70700" y="13665"/>
                  </a:lnTo>
                  <a:lnTo>
                    <a:pt x="112855" y="13665"/>
                  </a:lnTo>
                  <a:lnTo>
                    <a:pt x="98003" y="4323"/>
                  </a:lnTo>
                  <a:lnTo>
                    <a:pt x="74002" y="0"/>
                  </a:lnTo>
                  <a:close/>
                </a:path>
                <a:path w="135255" h="151129">
                  <a:moveTo>
                    <a:pt x="130771" y="115912"/>
                  </a:moveTo>
                  <a:lnTo>
                    <a:pt x="121680" y="121898"/>
                  </a:lnTo>
                  <a:lnTo>
                    <a:pt x="111644" y="126534"/>
                  </a:lnTo>
                  <a:lnTo>
                    <a:pt x="100777" y="129530"/>
                  </a:lnTo>
                  <a:lnTo>
                    <a:pt x="89192" y="130594"/>
                  </a:lnTo>
                  <a:lnTo>
                    <a:pt x="128687" y="130594"/>
                  </a:lnTo>
                  <a:lnTo>
                    <a:pt x="130771" y="128981"/>
                  </a:lnTo>
                  <a:lnTo>
                    <a:pt x="130771" y="115912"/>
                  </a:lnTo>
                  <a:close/>
                </a:path>
                <a:path w="135255" h="151129">
                  <a:moveTo>
                    <a:pt x="112855" y="13665"/>
                  </a:moveTo>
                  <a:lnTo>
                    <a:pt x="70700" y="13665"/>
                  </a:lnTo>
                  <a:lnTo>
                    <a:pt x="82262" y="15890"/>
                  </a:lnTo>
                  <a:lnTo>
                    <a:pt x="91824" y="22618"/>
                  </a:lnTo>
                  <a:lnTo>
                    <a:pt x="98332" y="33928"/>
                  </a:lnTo>
                  <a:lnTo>
                    <a:pt x="100736" y="49898"/>
                  </a:lnTo>
                  <a:lnTo>
                    <a:pt x="100736" y="50406"/>
                  </a:lnTo>
                  <a:lnTo>
                    <a:pt x="133221" y="50406"/>
                  </a:lnTo>
                  <a:lnTo>
                    <a:pt x="130313" y="35372"/>
                  </a:lnTo>
                  <a:lnTo>
                    <a:pt x="117373" y="16506"/>
                  </a:lnTo>
                  <a:lnTo>
                    <a:pt x="112855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6" name="bk object 36"/>
            <p:cNvSpPr/>
            <p:nvPr/>
          </p:nvSpPr>
          <p:spPr>
            <a:xfrm>
              <a:off x="15497817" y="11579593"/>
              <a:ext cx="111760" cy="148590"/>
            </a:xfrm>
            <a:custGeom>
              <a:avLst/>
              <a:gdLst/>
              <a:ahLst/>
              <a:cxnLst/>
              <a:rect l="l" t="t" r="r" b="b"/>
              <a:pathLst>
                <a:path w="111759" h="148590">
                  <a:moveTo>
                    <a:pt x="53124" y="27749"/>
                  </a:moveTo>
                  <a:lnTo>
                    <a:pt x="18161" y="27749"/>
                  </a:lnTo>
                  <a:lnTo>
                    <a:pt x="21805" y="31737"/>
                  </a:lnTo>
                  <a:lnTo>
                    <a:pt x="21805" y="132473"/>
                  </a:lnTo>
                  <a:lnTo>
                    <a:pt x="16891" y="137388"/>
                  </a:lnTo>
                  <a:lnTo>
                    <a:pt x="10693" y="138747"/>
                  </a:lnTo>
                  <a:lnTo>
                    <a:pt x="0" y="140868"/>
                  </a:lnTo>
                  <a:lnTo>
                    <a:pt x="0" y="148424"/>
                  </a:lnTo>
                  <a:lnTo>
                    <a:pt x="82816" y="148424"/>
                  </a:lnTo>
                  <a:lnTo>
                    <a:pt x="82816" y="140868"/>
                  </a:lnTo>
                  <a:lnTo>
                    <a:pt x="67119" y="138747"/>
                  </a:lnTo>
                  <a:lnTo>
                    <a:pt x="60845" y="137820"/>
                  </a:lnTo>
                  <a:lnTo>
                    <a:pt x="54495" y="132473"/>
                  </a:lnTo>
                  <a:lnTo>
                    <a:pt x="54495" y="45910"/>
                  </a:lnTo>
                  <a:lnTo>
                    <a:pt x="61928" y="34569"/>
                  </a:lnTo>
                  <a:lnTo>
                    <a:pt x="64750" y="32334"/>
                  </a:lnTo>
                  <a:lnTo>
                    <a:pt x="53124" y="32334"/>
                  </a:lnTo>
                  <a:lnTo>
                    <a:pt x="53124" y="27749"/>
                  </a:lnTo>
                  <a:close/>
                </a:path>
                <a:path w="111759" h="148590">
                  <a:moveTo>
                    <a:pt x="111163" y="24180"/>
                  </a:moveTo>
                  <a:lnTo>
                    <a:pt x="96824" y="24180"/>
                  </a:lnTo>
                  <a:lnTo>
                    <a:pt x="103009" y="28689"/>
                  </a:lnTo>
                  <a:lnTo>
                    <a:pt x="104724" y="37934"/>
                  </a:lnTo>
                  <a:lnTo>
                    <a:pt x="111163" y="37934"/>
                  </a:lnTo>
                  <a:lnTo>
                    <a:pt x="111163" y="24180"/>
                  </a:lnTo>
                  <a:close/>
                </a:path>
                <a:path w="111759" h="148590">
                  <a:moveTo>
                    <a:pt x="107861" y="0"/>
                  </a:moveTo>
                  <a:lnTo>
                    <a:pt x="94869" y="0"/>
                  </a:lnTo>
                  <a:lnTo>
                    <a:pt x="83251" y="1853"/>
                  </a:lnTo>
                  <a:lnTo>
                    <a:pt x="72372" y="7637"/>
                  </a:lnTo>
                  <a:lnTo>
                    <a:pt x="62306" y="17686"/>
                  </a:lnTo>
                  <a:lnTo>
                    <a:pt x="53124" y="32334"/>
                  </a:lnTo>
                  <a:lnTo>
                    <a:pt x="64750" y="32334"/>
                  </a:lnTo>
                  <a:lnTo>
                    <a:pt x="70245" y="27982"/>
                  </a:lnTo>
                  <a:lnTo>
                    <a:pt x="78850" y="24927"/>
                  </a:lnTo>
                  <a:lnTo>
                    <a:pt x="87147" y="24180"/>
                  </a:lnTo>
                  <a:lnTo>
                    <a:pt x="111163" y="24180"/>
                  </a:lnTo>
                  <a:lnTo>
                    <a:pt x="111163" y="3390"/>
                  </a:lnTo>
                  <a:lnTo>
                    <a:pt x="107861" y="0"/>
                  </a:lnTo>
                  <a:close/>
                </a:path>
                <a:path w="111759" h="148590">
                  <a:moveTo>
                    <a:pt x="53124" y="685"/>
                  </a:moveTo>
                  <a:lnTo>
                    <a:pt x="46253" y="685"/>
                  </a:lnTo>
                  <a:lnTo>
                    <a:pt x="0" y="20878"/>
                  </a:lnTo>
                  <a:lnTo>
                    <a:pt x="0" y="30632"/>
                  </a:lnTo>
                  <a:lnTo>
                    <a:pt x="4152" y="29108"/>
                  </a:lnTo>
                  <a:lnTo>
                    <a:pt x="6794" y="28181"/>
                  </a:lnTo>
                  <a:lnTo>
                    <a:pt x="9334" y="27749"/>
                  </a:lnTo>
                  <a:lnTo>
                    <a:pt x="53124" y="27749"/>
                  </a:lnTo>
                  <a:lnTo>
                    <a:pt x="53124" y="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</p:grpSp>
      <p:pic>
        <p:nvPicPr>
          <p:cNvPr id="44" name="Imagem 4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1"/>
          <a:stretch/>
        </p:blipFill>
        <p:spPr>
          <a:xfrm>
            <a:off x="13885772" y="10841669"/>
            <a:ext cx="3265577" cy="18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74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1301751" y="12139246"/>
            <a:ext cx="2952017" cy="281354"/>
            <a:chOff x="11612054" y="11412356"/>
            <a:chExt cx="3997523" cy="381001"/>
          </a:xfrm>
        </p:grpSpPr>
        <p:sp>
          <p:nvSpPr>
            <p:cNvPr id="17" name="bk object 17"/>
            <p:cNvSpPr/>
            <p:nvPr/>
          </p:nvSpPr>
          <p:spPr>
            <a:xfrm>
              <a:off x="11612054" y="11520688"/>
              <a:ext cx="165100" cy="208915"/>
            </a:xfrm>
            <a:custGeom>
              <a:avLst/>
              <a:gdLst/>
              <a:ahLst/>
              <a:cxnLst/>
              <a:rect l="l" t="t" r="r" b="b"/>
              <a:pathLst>
                <a:path w="165100" h="208915">
                  <a:moveTo>
                    <a:pt x="34810" y="0"/>
                  </a:moveTo>
                  <a:lnTo>
                    <a:pt x="0" y="0"/>
                  </a:lnTo>
                  <a:lnTo>
                    <a:pt x="0" y="126771"/>
                  </a:lnTo>
                  <a:lnTo>
                    <a:pt x="4946" y="161165"/>
                  </a:lnTo>
                  <a:lnTo>
                    <a:pt x="20172" y="186956"/>
                  </a:lnTo>
                  <a:lnTo>
                    <a:pt x="46253" y="203155"/>
                  </a:lnTo>
                  <a:lnTo>
                    <a:pt x="83769" y="208775"/>
                  </a:lnTo>
                  <a:lnTo>
                    <a:pt x="119586" y="203020"/>
                  </a:lnTo>
                  <a:lnTo>
                    <a:pt x="144953" y="186369"/>
                  </a:lnTo>
                  <a:lnTo>
                    <a:pt x="148701" y="179755"/>
                  </a:lnTo>
                  <a:lnTo>
                    <a:pt x="84721" y="179755"/>
                  </a:lnTo>
                  <a:lnTo>
                    <a:pt x="62114" y="176319"/>
                  </a:lnTo>
                  <a:lnTo>
                    <a:pt x="46602" y="165895"/>
                  </a:lnTo>
                  <a:lnTo>
                    <a:pt x="37672" y="148310"/>
                  </a:lnTo>
                  <a:lnTo>
                    <a:pt x="34886" y="124053"/>
                  </a:lnTo>
                  <a:lnTo>
                    <a:pt x="34810" y="0"/>
                  </a:lnTo>
                  <a:close/>
                </a:path>
                <a:path w="165100" h="208915">
                  <a:moveTo>
                    <a:pt x="165036" y="0"/>
                  </a:moveTo>
                  <a:lnTo>
                    <a:pt x="132715" y="0"/>
                  </a:lnTo>
                  <a:lnTo>
                    <a:pt x="132715" y="126771"/>
                  </a:lnTo>
                  <a:lnTo>
                    <a:pt x="129893" y="148589"/>
                  </a:lnTo>
                  <a:lnTo>
                    <a:pt x="121191" y="165298"/>
                  </a:lnTo>
                  <a:lnTo>
                    <a:pt x="106252" y="175990"/>
                  </a:lnTo>
                  <a:lnTo>
                    <a:pt x="84721" y="179755"/>
                  </a:lnTo>
                  <a:lnTo>
                    <a:pt x="148701" y="179755"/>
                  </a:lnTo>
                  <a:lnTo>
                    <a:pt x="160044" y="159740"/>
                  </a:lnTo>
                  <a:lnTo>
                    <a:pt x="165036" y="124053"/>
                  </a:lnTo>
                  <a:lnTo>
                    <a:pt x="165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8" name="bk object 18"/>
            <p:cNvSpPr/>
            <p:nvPr/>
          </p:nvSpPr>
          <p:spPr>
            <a:xfrm>
              <a:off x="1182897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08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05" y="152704"/>
                  </a:lnTo>
                  <a:lnTo>
                    <a:pt x="32905" y="50177"/>
                  </a:lnTo>
                  <a:lnTo>
                    <a:pt x="36927" y="45010"/>
                  </a:lnTo>
                  <a:lnTo>
                    <a:pt x="44042" y="37568"/>
                  </a:lnTo>
                  <a:lnTo>
                    <a:pt x="53906" y="30880"/>
                  </a:lnTo>
                  <a:lnTo>
                    <a:pt x="66179" y="27978"/>
                  </a:lnTo>
                  <a:lnTo>
                    <a:pt x="203107" y="27978"/>
                  </a:lnTo>
                  <a:lnTo>
                    <a:pt x="201331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08" y="23355"/>
                  </a:lnTo>
                  <a:lnTo>
                    <a:pt x="32308" y="3670"/>
                  </a:lnTo>
                  <a:close/>
                </a:path>
                <a:path w="205740" h="153034">
                  <a:moveTo>
                    <a:pt x="152425" y="27978"/>
                  </a:moveTo>
                  <a:lnTo>
                    <a:pt x="66179" y="27978"/>
                  </a:lnTo>
                  <a:lnTo>
                    <a:pt x="75481" y="29726"/>
                  </a:lnTo>
                  <a:lnTo>
                    <a:pt x="81803" y="34820"/>
                  </a:lnTo>
                  <a:lnTo>
                    <a:pt x="85407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64" y="152704"/>
                  </a:lnTo>
                  <a:lnTo>
                    <a:pt x="119164" y="48056"/>
                  </a:lnTo>
                  <a:lnTo>
                    <a:pt x="124739" y="41640"/>
                  </a:lnTo>
                  <a:lnTo>
                    <a:pt x="132194" y="35102"/>
                  </a:lnTo>
                  <a:lnTo>
                    <a:pt x="141449" y="30022"/>
                  </a:lnTo>
                  <a:lnTo>
                    <a:pt x="152425" y="27978"/>
                  </a:lnTo>
                  <a:close/>
                </a:path>
                <a:path w="205740" h="153034">
                  <a:moveTo>
                    <a:pt x="203107" y="27978"/>
                  </a:moveTo>
                  <a:lnTo>
                    <a:pt x="152425" y="27978"/>
                  </a:lnTo>
                  <a:lnTo>
                    <a:pt x="162399" y="29767"/>
                  </a:lnTo>
                  <a:lnTo>
                    <a:pt x="168752" y="34929"/>
                  </a:lnTo>
                  <a:lnTo>
                    <a:pt x="172108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14" y="152704"/>
                  </a:lnTo>
                  <a:lnTo>
                    <a:pt x="205714" y="47396"/>
                  </a:lnTo>
                  <a:lnTo>
                    <a:pt x="203445" y="28675"/>
                  </a:lnTo>
                  <a:lnTo>
                    <a:pt x="203107" y="27978"/>
                  </a:lnTo>
                  <a:close/>
                </a:path>
                <a:path w="205740" h="153034">
                  <a:moveTo>
                    <a:pt x="163499" y="0"/>
                  </a:moveTo>
                  <a:lnTo>
                    <a:pt x="148591" y="1937"/>
                  </a:lnTo>
                  <a:lnTo>
                    <a:pt x="135932" y="7192"/>
                  </a:lnTo>
                  <a:lnTo>
                    <a:pt x="125128" y="14932"/>
                  </a:lnTo>
                  <a:lnTo>
                    <a:pt x="115785" y="24320"/>
                  </a:lnTo>
                  <a:lnTo>
                    <a:pt x="201331" y="24320"/>
                  </a:lnTo>
                  <a:lnTo>
                    <a:pt x="196146" y="13639"/>
                  </a:lnTo>
                  <a:lnTo>
                    <a:pt x="183077" y="3633"/>
                  </a:lnTo>
                  <a:lnTo>
                    <a:pt x="163499" y="0"/>
                  </a:lnTo>
                  <a:close/>
                </a:path>
                <a:path w="205740" h="153034">
                  <a:moveTo>
                    <a:pt x="77609" y="0"/>
                  </a:moveTo>
                  <a:lnTo>
                    <a:pt x="61142" y="2436"/>
                  </a:lnTo>
                  <a:lnTo>
                    <a:pt x="48391" y="8443"/>
                  </a:lnTo>
                  <a:lnTo>
                    <a:pt x="38924" y="16068"/>
                  </a:lnTo>
                  <a:lnTo>
                    <a:pt x="32308" y="23355"/>
                  </a:lnTo>
                  <a:lnTo>
                    <a:pt x="115256" y="23355"/>
                  </a:lnTo>
                  <a:lnTo>
                    <a:pt x="110420" y="14530"/>
                  </a:lnTo>
                  <a:lnTo>
                    <a:pt x="102469" y="6835"/>
                  </a:lnTo>
                  <a:lnTo>
                    <a:pt x="91632" y="1803"/>
                  </a:lnTo>
                  <a:lnTo>
                    <a:pt x="77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9" name="bk object 19"/>
            <p:cNvSpPr/>
            <p:nvPr/>
          </p:nvSpPr>
          <p:spPr>
            <a:xfrm>
              <a:off x="1207044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20" h="156845">
                  <a:moveTo>
                    <a:pt x="113004" y="26720"/>
                  </a:moveTo>
                  <a:lnTo>
                    <a:pt x="58559" y="26720"/>
                  </a:lnTo>
                  <a:lnTo>
                    <a:pt x="71547" y="28511"/>
                  </a:lnTo>
                  <a:lnTo>
                    <a:pt x="79762" y="33628"/>
                  </a:lnTo>
                  <a:lnTo>
                    <a:pt x="84062" y="41685"/>
                  </a:lnTo>
                  <a:lnTo>
                    <a:pt x="85305" y="52298"/>
                  </a:lnTo>
                  <a:lnTo>
                    <a:pt x="85305" y="63080"/>
                  </a:lnTo>
                  <a:lnTo>
                    <a:pt x="79438" y="63080"/>
                  </a:lnTo>
                  <a:lnTo>
                    <a:pt x="51043" y="65758"/>
                  </a:lnTo>
                  <a:lnTo>
                    <a:pt x="25512" y="74556"/>
                  </a:lnTo>
                  <a:lnTo>
                    <a:pt x="7084" y="90625"/>
                  </a:lnTo>
                  <a:lnTo>
                    <a:pt x="0" y="115112"/>
                  </a:lnTo>
                  <a:lnTo>
                    <a:pt x="3321" y="132483"/>
                  </a:lnTo>
                  <a:lnTo>
                    <a:pt x="12512" y="145482"/>
                  </a:lnTo>
                  <a:lnTo>
                    <a:pt x="26371" y="153619"/>
                  </a:lnTo>
                  <a:lnTo>
                    <a:pt x="43751" y="156438"/>
                  </a:lnTo>
                  <a:lnTo>
                    <a:pt x="58787" y="154374"/>
                  </a:lnTo>
                  <a:lnTo>
                    <a:pt x="71064" y="149212"/>
                  </a:lnTo>
                  <a:lnTo>
                    <a:pt x="80457" y="142497"/>
                  </a:lnTo>
                  <a:lnTo>
                    <a:pt x="86842" y="135775"/>
                  </a:lnTo>
                  <a:lnTo>
                    <a:pt x="119042" y="135775"/>
                  </a:lnTo>
                  <a:lnTo>
                    <a:pt x="118673" y="131152"/>
                  </a:lnTo>
                  <a:lnTo>
                    <a:pt x="52323" y="131152"/>
                  </a:lnTo>
                  <a:lnTo>
                    <a:pt x="45361" y="130173"/>
                  </a:lnTo>
                  <a:lnTo>
                    <a:pt x="39044" y="127052"/>
                  </a:lnTo>
                  <a:lnTo>
                    <a:pt x="34459" y="121514"/>
                  </a:lnTo>
                  <a:lnTo>
                    <a:pt x="32689" y="113283"/>
                  </a:lnTo>
                  <a:lnTo>
                    <a:pt x="36140" y="99959"/>
                  </a:lnTo>
                  <a:lnTo>
                    <a:pt x="45786" y="91089"/>
                  </a:lnTo>
                  <a:lnTo>
                    <a:pt x="60571" y="86150"/>
                  </a:lnTo>
                  <a:lnTo>
                    <a:pt x="79438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53" y="28803"/>
                  </a:lnTo>
                  <a:lnTo>
                    <a:pt x="113004" y="26720"/>
                  </a:lnTo>
                  <a:close/>
                </a:path>
                <a:path w="121920" h="156845">
                  <a:moveTo>
                    <a:pt x="119042" y="135775"/>
                  </a:moveTo>
                  <a:lnTo>
                    <a:pt x="86842" y="135775"/>
                  </a:lnTo>
                  <a:lnTo>
                    <a:pt x="87134" y="140385"/>
                  </a:lnTo>
                  <a:lnTo>
                    <a:pt x="88379" y="148666"/>
                  </a:lnTo>
                  <a:lnTo>
                    <a:pt x="89331" y="152704"/>
                  </a:lnTo>
                  <a:lnTo>
                    <a:pt x="121653" y="152704"/>
                  </a:lnTo>
                  <a:lnTo>
                    <a:pt x="120295" y="145476"/>
                  </a:lnTo>
                  <a:lnTo>
                    <a:pt x="119094" y="136428"/>
                  </a:lnTo>
                  <a:lnTo>
                    <a:pt x="119042" y="135775"/>
                  </a:lnTo>
                  <a:close/>
                </a:path>
                <a:path w="121920" h="156845">
                  <a:moveTo>
                    <a:pt x="117906" y="84620"/>
                  </a:moveTo>
                  <a:lnTo>
                    <a:pt x="85305" y="84620"/>
                  </a:lnTo>
                  <a:lnTo>
                    <a:pt x="85305" y="114452"/>
                  </a:lnTo>
                  <a:lnTo>
                    <a:pt x="80718" y="119285"/>
                  </a:lnTo>
                  <a:lnTo>
                    <a:pt x="73791" y="124779"/>
                  </a:lnTo>
                  <a:lnTo>
                    <a:pt x="64376" y="129284"/>
                  </a:lnTo>
                  <a:lnTo>
                    <a:pt x="52323" y="131152"/>
                  </a:lnTo>
                  <a:lnTo>
                    <a:pt x="118673" y="131152"/>
                  </a:lnTo>
                  <a:lnTo>
                    <a:pt x="118235" y="125656"/>
                  </a:lnTo>
                  <a:lnTo>
                    <a:pt x="117955" y="115112"/>
                  </a:lnTo>
                  <a:lnTo>
                    <a:pt x="117906" y="84620"/>
                  </a:lnTo>
                  <a:close/>
                </a:path>
                <a:path w="121920" h="156845">
                  <a:moveTo>
                    <a:pt x="61925" y="0"/>
                  </a:moveTo>
                  <a:lnTo>
                    <a:pt x="41205" y="2220"/>
                  </a:lnTo>
                  <a:lnTo>
                    <a:pt x="25009" y="7661"/>
                  </a:lnTo>
                  <a:lnTo>
                    <a:pt x="13019" y="14487"/>
                  </a:lnTo>
                  <a:lnTo>
                    <a:pt x="4914" y="20866"/>
                  </a:lnTo>
                  <a:lnTo>
                    <a:pt x="20294" y="41821"/>
                  </a:lnTo>
                  <a:lnTo>
                    <a:pt x="25834" y="37640"/>
                  </a:lnTo>
                  <a:lnTo>
                    <a:pt x="34016" y="32651"/>
                  </a:lnTo>
                  <a:lnTo>
                    <a:pt x="44904" y="28473"/>
                  </a:lnTo>
                  <a:lnTo>
                    <a:pt x="58559" y="26720"/>
                  </a:lnTo>
                  <a:lnTo>
                    <a:pt x="113004" y="26720"/>
                  </a:lnTo>
                  <a:lnTo>
                    <a:pt x="103765" y="12455"/>
                  </a:lnTo>
                  <a:lnTo>
                    <a:pt x="86252" y="3027"/>
                  </a:lnTo>
                  <a:lnTo>
                    <a:pt x="61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0" name="bk object 20"/>
            <p:cNvSpPr/>
            <p:nvPr/>
          </p:nvSpPr>
          <p:spPr>
            <a:xfrm>
              <a:off x="12297628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73" y="0"/>
                  </a:moveTo>
                  <a:lnTo>
                    <a:pt x="42385" y="5665"/>
                  </a:lnTo>
                  <a:lnTo>
                    <a:pt x="20032" y="21543"/>
                  </a:lnTo>
                  <a:lnTo>
                    <a:pt x="5306" y="45953"/>
                  </a:lnTo>
                  <a:lnTo>
                    <a:pt x="0" y="77216"/>
                  </a:lnTo>
                  <a:lnTo>
                    <a:pt x="4812" y="108954"/>
                  </a:lnTo>
                  <a:lnTo>
                    <a:pt x="19050" y="134040"/>
                  </a:lnTo>
                  <a:lnTo>
                    <a:pt x="42412" y="150523"/>
                  </a:lnTo>
                  <a:lnTo>
                    <a:pt x="74599" y="156451"/>
                  </a:lnTo>
                  <a:lnTo>
                    <a:pt x="93922" y="154868"/>
                  </a:lnTo>
                  <a:lnTo>
                    <a:pt x="108934" y="150990"/>
                  </a:lnTo>
                  <a:lnTo>
                    <a:pt x="120155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733" y="130797"/>
                  </a:lnTo>
                  <a:lnTo>
                    <a:pt x="58389" y="127154"/>
                  </a:lnTo>
                  <a:lnTo>
                    <a:pt x="45567" y="117108"/>
                  </a:lnTo>
                  <a:lnTo>
                    <a:pt x="37774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1" y="59702"/>
                  </a:lnTo>
                  <a:lnTo>
                    <a:pt x="35458" y="59702"/>
                  </a:lnTo>
                  <a:lnTo>
                    <a:pt x="39454" y="45301"/>
                  </a:lnTo>
                  <a:lnTo>
                    <a:pt x="46451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83" y="24904"/>
                  </a:lnTo>
                  <a:lnTo>
                    <a:pt x="119464" y="22277"/>
                  </a:lnTo>
                  <a:lnTo>
                    <a:pt x="99267" y="5757"/>
                  </a:lnTo>
                  <a:lnTo>
                    <a:pt x="70573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5" y="122631"/>
                  </a:lnTo>
                  <a:lnTo>
                    <a:pt x="101898" y="126453"/>
                  </a:lnTo>
                  <a:lnTo>
                    <a:pt x="90710" y="129532"/>
                  </a:lnTo>
                  <a:lnTo>
                    <a:pt x="76733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83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49" y="35269"/>
                  </a:lnTo>
                  <a:lnTo>
                    <a:pt x="98465" y="46352"/>
                  </a:lnTo>
                  <a:lnTo>
                    <a:pt x="100393" y="59702"/>
                  </a:lnTo>
                  <a:lnTo>
                    <a:pt x="131101" y="59702"/>
                  </a:lnTo>
                  <a:lnTo>
                    <a:pt x="130604" y="48429"/>
                  </a:lnTo>
                  <a:lnTo>
                    <a:pt x="120583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1" name="bk object 21"/>
            <p:cNvSpPr/>
            <p:nvPr/>
          </p:nvSpPr>
          <p:spPr>
            <a:xfrm>
              <a:off x="1246816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21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69" y="152704"/>
                  </a:lnTo>
                  <a:lnTo>
                    <a:pt x="32969" y="50177"/>
                  </a:lnTo>
                  <a:lnTo>
                    <a:pt x="36950" y="45010"/>
                  </a:lnTo>
                  <a:lnTo>
                    <a:pt x="44053" y="37568"/>
                  </a:lnTo>
                  <a:lnTo>
                    <a:pt x="53932" y="30880"/>
                  </a:lnTo>
                  <a:lnTo>
                    <a:pt x="66243" y="27978"/>
                  </a:lnTo>
                  <a:lnTo>
                    <a:pt x="203098" y="27978"/>
                  </a:lnTo>
                  <a:lnTo>
                    <a:pt x="201325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21" y="23355"/>
                  </a:lnTo>
                  <a:lnTo>
                    <a:pt x="32321" y="3670"/>
                  </a:lnTo>
                  <a:close/>
                </a:path>
                <a:path w="205740" h="153034">
                  <a:moveTo>
                    <a:pt x="152438" y="27978"/>
                  </a:moveTo>
                  <a:lnTo>
                    <a:pt x="66243" y="27978"/>
                  </a:lnTo>
                  <a:lnTo>
                    <a:pt x="75508" y="29726"/>
                  </a:lnTo>
                  <a:lnTo>
                    <a:pt x="81811" y="34820"/>
                  </a:lnTo>
                  <a:lnTo>
                    <a:pt x="85408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51" y="152704"/>
                  </a:lnTo>
                  <a:lnTo>
                    <a:pt x="119151" y="48056"/>
                  </a:lnTo>
                  <a:lnTo>
                    <a:pt x="124743" y="41640"/>
                  </a:lnTo>
                  <a:lnTo>
                    <a:pt x="132218" y="35102"/>
                  </a:lnTo>
                  <a:lnTo>
                    <a:pt x="141480" y="30022"/>
                  </a:lnTo>
                  <a:lnTo>
                    <a:pt x="152438" y="27978"/>
                  </a:lnTo>
                  <a:close/>
                </a:path>
                <a:path w="205740" h="153034">
                  <a:moveTo>
                    <a:pt x="203098" y="27978"/>
                  </a:moveTo>
                  <a:lnTo>
                    <a:pt x="152438" y="27978"/>
                  </a:lnTo>
                  <a:lnTo>
                    <a:pt x="162399" y="29767"/>
                  </a:lnTo>
                  <a:lnTo>
                    <a:pt x="168749" y="34929"/>
                  </a:lnTo>
                  <a:lnTo>
                    <a:pt x="172106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01" y="152704"/>
                  </a:lnTo>
                  <a:lnTo>
                    <a:pt x="205701" y="47396"/>
                  </a:lnTo>
                  <a:lnTo>
                    <a:pt x="203436" y="28675"/>
                  </a:lnTo>
                  <a:lnTo>
                    <a:pt x="203098" y="27978"/>
                  </a:lnTo>
                  <a:close/>
                </a:path>
                <a:path w="205740" h="153034">
                  <a:moveTo>
                    <a:pt x="163563" y="0"/>
                  </a:moveTo>
                  <a:lnTo>
                    <a:pt x="148616" y="1937"/>
                  </a:lnTo>
                  <a:lnTo>
                    <a:pt x="135936" y="7192"/>
                  </a:lnTo>
                  <a:lnTo>
                    <a:pt x="125124" y="14932"/>
                  </a:lnTo>
                  <a:lnTo>
                    <a:pt x="115785" y="24320"/>
                  </a:lnTo>
                  <a:lnTo>
                    <a:pt x="201325" y="24320"/>
                  </a:lnTo>
                  <a:lnTo>
                    <a:pt x="196148" y="13639"/>
                  </a:lnTo>
                  <a:lnTo>
                    <a:pt x="183102" y="3633"/>
                  </a:lnTo>
                  <a:lnTo>
                    <a:pt x="163563" y="0"/>
                  </a:lnTo>
                  <a:close/>
                </a:path>
                <a:path w="205740" h="153034">
                  <a:moveTo>
                    <a:pt x="77596" y="0"/>
                  </a:moveTo>
                  <a:lnTo>
                    <a:pt x="61139" y="2436"/>
                  </a:lnTo>
                  <a:lnTo>
                    <a:pt x="48396" y="8443"/>
                  </a:lnTo>
                  <a:lnTo>
                    <a:pt x="38935" y="16068"/>
                  </a:lnTo>
                  <a:lnTo>
                    <a:pt x="32321" y="23355"/>
                  </a:lnTo>
                  <a:lnTo>
                    <a:pt x="115256" y="23355"/>
                  </a:lnTo>
                  <a:lnTo>
                    <a:pt x="110415" y="14530"/>
                  </a:lnTo>
                  <a:lnTo>
                    <a:pt x="102463" y="6835"/>
                  </a:lnTo>
                  <a:lnTo>
                    <a:pt x="91625" y="1803"/>
                  </a:lnTo>
                  <a:lnTo>
                    <a:pt x="7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2" name="bk object 22"/>
            <p:cNvSpPr/>
            <p:nvPr/>
          </p:nvSpPr>
          <p:spPr>
            <a:xfrm>
              <a:off x="12719888" y="11573012"/>
              <a:ext cx="135255" cy="220345"/>
            </a:xfrm>
            <a:custGeom>
              <a:avLst/>
              <a:gdLst/>
              <a:ahLst/>
              <a:cxnLst/>
              <a:rect l="l" t="t" r="r" b="b"/>
              <a:pathLst>
                <a:path w="135255" h="220345">
                  <a:moveTo>
                    <a:pt x="32321" y="3670"/>
                  </a:moveTo>
                  <a:lnTo>
                    <a:pt x="0" y="3670"/>
                  </a:lnTo>
                  <a:lnTo>
                    <a:pt x="0" y="220129"/>
                  </a:lnTo>
                  <a:lnTo>
                    <a:pt x="32981" y="220129"/>
                  </a:lnTo>
                  <a:lnTo>
                    <a:pt x="32981" y="144652"/>
                  </a:lnTo>
                  <a:lnTo>
                    <a:pt x="103516" y="144652"/>
                  </a:lnTo>
                  <a:lnTo>
                    <a:pt x="116482" y="134815"/>
                  </a:lnTo>
                  <a:lnTo>
                    <a:pt x="119041" y="130213"/>
                  </a:lnTo>
                  <a:lnTo>
                    <a:pt x="63169" y="130213"/>
                  </a:lnTo>
                  <a:lnTo>
                    <a:pt x="52789" y="129123"/>
                  </a:lnTo>
                  <a:lnTo>
                    <a:pt x="44508" y="126338"/>
                  </a:lnTo>
                  <a:lnTo>
                    <a:pt x="38011" y="122578"/>
                  </a:lnTo>
                  <a:lnTo>
                    <a:pt x="32981" y="118567"/>
                  </a:lnTo>
                  <a:lnTo>
                    <a:pt x="33081" y="44785"/>
                  </a:lnTo>
                  <a:lnTo>
                    <a:pt x="36999" y="40012"/>
                  </a:lnTo>
                  <a:lnTo>
                    <a:pt x="43878" y="34099"/>
                  </a:lnTo>
                  <a:lnTo>
                    <a:pt x="53463" y="29119"/>
                  </a:lnTo>
                  <a:lnTo>
                    <a:pt x="65595" y="27025"/>
                  </a:lnTo>
                  <a:lnTo>
                    <a:pt x="122087" y="27025"/>
                  </a:lnTo>
                  <a:lnTo>
                    <a:pt x="118754" y="20337"/>
                  </a:lnTo>
                  <a:lnTo>
                    <a:pt x="117497" y="19342"/>
                  </a:lnTo>
                  <a:lnTo>
                    <a:pt x="32321" y="19342"/>
                  </a:lnTo>
                  <a:lnTo>
                    <a:pt x="32321" y="3670"/>
                  </a:lnTo>
                  <a:close/>
                </a:path>
                <a:path w="135255" h="220345">
                  <a:moveTo>
                    <a:pt x="103516" y="144652"/>
                  </a:moveTo>
                  <a:lnTo>
                    <a:pt x="32981" y="144652"/>
                  </a:lnTo>
                  <a:lnTo>
                    <a:pt x="38034" y="148473"/>
                  </a:lnTo>
                  <a:lnTo>
                    <a:pt x="45524" y="152309"/>
                  </a:lnTo>
                  <a:lnTo>
                    <a:pt x="55665" y="155266"/>
                  </a:lnTo>
                  <a:lnTo>
                    <a:pt x="68668" y="156451"/>
                  </a:lnTo>
                  <a:lnTo>
                    <a:pt x="95424" y="150792"/>
                  </a:lnTo>
                  <a:lnTo>
                    <a:pt x="103516" y="144652"/>
                  </a:lnTo>
                  <a:close/>
                </a:path>
                <a:path w="135255" h="220345">
                  <a:moveTo>
                    <a:pt x="122087" y="27025"/>
                  </a:moveTo>
                  <a:lnTo>
                    <a:pt x="65595" y="27025"/>
                  </a:lnTo>
                  <a:lnTo>
                    <a:pt x="81048" y="30732"/>
                  </a:lnTo>
                  <a:lnTo>
                    <a:pt x="91901" y="41173"/>
                  </a:lnTo>
                  <a:lnTo>
                    <a:pt x="98304" y="57329"/>
                  </a:lnTo>
                  <a:lnTo>
                    <a:pt x="100406" y="78181"/>
                  </a:lnTo>
                  <a:lnTo>
                    <a:pt x="97968" y="99421"/>
                  </a:lnTo>
                  <a:lnTo>
                    <a:pt x="90803" y="115850"/>
                  </a:lnTo>
                  <a:lnTo>
                    <a:pt x="79130" y="126453"/>
                  </a:lnTo>
                  <a:lnTo>
                    <a:pt x="63169" y="130213"/>
                  </a:lnTo>
                  <a:lnTo>
                    <a:pt x="119041" y="130213"/>
                  </a:lnTo>
                  <a:lnTo>
                    <a:pt x="130271" y="110015"/>
                  </a:lnTo>
                  <a:lnTo>
                    <a:pt x="135216" y="77889"/>
                  </a:lnTo>
                  <a:lnTo>
                    <a:pt x="130939" y="44785"/>
                  </a:lnTo>
                  <a:lnTo>
                    <a:pt x="122087" y="27025"/>
                  </a:lnTo>
                  <a:close/>
                </a:path>
                <a:path w="135255" h="220345">
                  <a:moveTo>
                    <a:pt x="74536" y="0"/>
                  </a:moveTo>
                  <a:lnTo>
                    <a:pt x="60223" y="1673"/>
                  </a:lnTo>
                  <a:lnTo>
                    <a:pt x="48566" y="6075"/>
                  </a:lnTo>
                  <a:lnTo>
                    <a:pt x="39340" y="12274"/>
                  </a:lnTo>
                  <a:lnTo>
                    <a:pt x="32321" y="19342"/>
                  </a:lnTo>
                  <a:lnTo>
                    <a:pt x="117497" y="19342"/>
                  </a:lnTo>
                  <a:lnTo>
                    <a:pt x="99630" y="5192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3" name="bk object 23"/>
            <p:cNvSpPr/>
            <p:nvPr/>
          </p:nvSpPr>
          <p:spPr>
            <a:xfrm>
              <a:off x="12892628" y="11573014"/>
              <a:ext cx="90170" cy="153035"/>
            </a:xfrm>
            <a:custGeom>
              <a:avLst/>
              <a:gdLst/>
              <a:ahLst/>
              <a:cxnLst/>
              <a:rect l="l" t="t" r="r" b="b"/>
              <a:pathLst>
                <a:path w="90169" h="153034">
                  <a:moveTo>
                    <a:pt x="32969" y="3670"/>
                  </a:moveTo>
                  <a:lnTo>
                    <a:pt x="0" y="3670"/>
                  </a:lnTo>
                  <a:lnTo>
                    <a:pt x="0" y="152717"/>
                  </a:lnTo>
                  <a:lnTo>
                    <a:pt x="32969" y="152717"/>
                  </a:lnTo>
                  <a:lnTo>
                    <a:pt x="32969" y="55968"/>
                  </a:lnTo>
                  <a:lnTo>
                    <a:pt x="36682" y="49578"/>
                  </a:lnTo>
                  <a:lnTo>
                    <a:pt x="43629" y="40868"/>
                  </a:lnTo>
                  <a:lnTo>
                    <a:pt x="53802" y="33187"/>
                  </a:lnTo>
                  <a:lnTo>
                    <a:pt x="67195" y="29883"/>
                  </a:lnTo>
                  <a:lnTo>
                    <a:pt x="82439" y="29883"/>
                  </a:lnTo>
                  <a:lnTo>
                    <a:pt x="83724" y="25196"/>
                  </a:lnTo>
                  <a:lnTo>
                    <a:pt x="32969" y="25196"/>
                  </a:lnTo>
                  <a:lnTo>
                    <a:pt x="32969" y="3670"/>
                  </a:lnTo>
                  <a:close/>
                </a:path>
                <a:path w="90169" h="153034">
                  <a:moveTo>
                    <a:pt x="82439" y="29883"/>
                  </a:moveTo>
                  <a:lnTo>
                    <a:pt x="75488" y="29883"/>
                  </a:lnTo>
                  <a:lnTo>
                    <a:pt x="79514" y="31711"/>
                  </a:lnTo>
                  <a:lnTo>
                    <a:pt x="81635" y="32816"/>
                  </a:lnTo>
                  <a:lnTo>
                    <a:pt x="82439" y="29883"/>
                  </a:lnTo>
                  <a:close/>
                </a:path>
                <a:path w="90169" h="153034">
                  <a:moveTo>
                    <a:pt x="81635" y="0"/>
                  </a:moveTo>
                  <a:lnTo>
                    <a:pt x="71450" y="0"/>
                  </a:lnTo>
                  <a:lnTo>
                    <a:pt x="57988" y="2465"/>
                  </a:lnTo>
                  <a:lnTo>
                    <a:pt x="47128" y="8674"/>
                  </a:lnTo>
                  <a:lnTo>
                    <a:pt x="38808" y="16844"/>
                  </a:lnTo>
                  <a:lnTo>
                    <a:pt x="32969" y="25196"/>
                  </a:lnTo>
                  <a:lnTo>
                    <a:pt x="83724" y="25196"/>
                  </a:lnTo>
                  <a:lnTo>
                    <a:pt x="89623" y="3670"/>
                  </a:lnTo>
                  <a:lnTo>
                    <a:pt x="86842" y="2133"/>
                  </a:lnTo>
                  <a:lnTo>
                    <a:pt x="81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4" name="bk object 24"/>
            <p:cNvSpPr/>
            <p:nvPr/>
          </p:nvSpPr>
          <p:spPr>
            <a:xfrm>
              <a:off x="12996762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10" y="0"/>
                  </a:moveTo>
                  <a:lnTo>
                    <a:pt x="42358" y="5665"/>
                  </a:lnTo>
                  <a:lnTo>
                    <a:pt x="20024" y="21543"/>
                  </a:lnTo>
                  <a:lnTo>
                    <a:pt x="5305" y="45953"/>
                  </a:lnTo>
                  <a:lnTo>
                    <a:pt x="0" y="77216"/>
                  </a:lnTo>
                  <a:lnTo>
                    <a:pt x="4802" y="108954"/>
                  </a:lnTo>
                  <a:lnTo>
                    <a:pt x="19018" y="134040"/>
                  </a:lnTo>
                  <a:lnTo>
                    <a:pt x="42358" y="150523"/>
                  </a:lnTo>
                  <a:lnTo>
                    <a:pt x="74536" y="156451"/>
                  </a:lnTo>
                  <a:lnTo>
                    <a:pt x="93900" y="154868"/>
                  </a:lnTo>
                  <a:lnTo>
                    <a:pt x="108931" y="150990"/>
                  </a:lnTo>
                  <a:lnTo>
                    <a:pt x="120156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657" y="130797"/>
                  </a:lnTo>
                  <a:lnTo>
                    <a:pt x="58351" y="127154"/>
                  </a:lnTo>
                  <a:lnTo>
                    <a:pt x="45553" y="117108"/>
                  </a:lnTo>
                  <a:lnTo>
                    <a:pt x="37771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0" y="59702"/>
                  </a:lnTo>
                  <a:lnTo>
                    <a:pt x="35471" y="59702"/>
                  </a:lnTo>
                  <a:lnTo>
                    <a:pt x="39459" y="45301"/>
                  </a:lnTo>
                  <a:lnTo>
                    <a:pt x="46453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76" y="24904"/>
                  </a:lnTo>
                  <a:lnTo>
                    <a:pt x="119456" y="22277"/>
                  </a:lnTo>
                  <a:lnTo>
                    <a:pt x="99240" y="5757"/>
                  </a:lnTo>
                  <a:lnTo>
                    <a:pt x="70510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9" y="122631"/>
                  </a:lnTo>
                  <a:lnTo>
                    <a:pt x="101893" y="126453"/>
                  </a:lnTo>
                  <a:lnTo>
                    <a:pt x="90679" y="129532"/>
                  </a:lnTo>
                  <a:lnTo>
                    <a:pt x="76657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76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51" y="35269"/>
                  </a:lnTo>
                  <a:lnTo>
                    <a:pt x="98470" y="46352"/>
                  </a:lnTo>
                  <a:lnTo>
                    <a:pt x="100406" y="59702"/>
                  </a:lnTo>
                  <a:lnTo>
                    <a:pt x="131100" y="59702"/>
                  </a:lnTo>
                  <a:lnTo>
                    <a:pt x="130603" y="48429"/>
                  </a:lnTo>
                  <a:lnTo>
                    <a:pt x="120576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5" name="bk object 25"/>
            <p:cNvSpPr/>
            <p:nvPr/>
          </p:nvSpPr>
          <p:spPr>
            <a:xfrm>
              <a:off x="13155643" y="11573012"/>
              <a:ext cx="106680" cy="156845"/>
            </a:xfrm>
            <a:custGeom>
              <a:avLst/>
              <a:gdLst/>
              <a:ahLst/>
              <a:cxnLst/>
              <a:rect l="l" t="t" r="r" b="b"/>
              <a:pathLst>
                <a:path w="106680" h="156845">
                  <a:moveTo>
                    <a:pt x="12014" y="118783"/>
                  </a:moveTo>
                  <a:lnTo>
                    <a:pt x="0" y="142239"/>
                  </a:lnTo>
                  <a:lnTo>
                    <a:pt x="8317" y="147222"/>
                  </a:lnTo>
                  <a:lnTo>
                    <a:pt x="19438" y="151906"/>
                  </a:lnTo>
                  <a:lnTo>
                    <a:pt x="33391" y="155382"/>
                  </a:lnTo>
                  <a:lnTo>
                    <a:pt x="50203" y="156743"/>
                  </a:lnTo>
                  <a:lnTo>
                    <a:pt x="73693" y="153628"/>
                  </a:lnTo>
                  <a:lnTo>
                    <a:pt x="91432" y="144576"/>
                  </a:lnTo>
                  <a:lnTo>
                    <a:pt x="101767" y="131165"/>
                  </a:lnTo>
                  <a:lnTo>
                    <a:pt x="48666" y="131165"/>
                  </a:lnTo>
                  <a:lnTo>
                    <a:pt x="36565" y="129796"/>
                  </a:lnTo>
                  <a:lnTo>
                    <a:pt x="26049" y="126484"/>
                  </a:lnTo>
                  <a:lnTo>
                    <a:pt x="17678" y="122416"/>
                  </a:lnTo>
                  <a:lnTo>
                    <a:pt x="12014" y="118783"/>
                  </a:lnTo>
                  <a:close/>
                </a:path>
                <a:path w="106680" h="156845">
                  <a:moveTo>
                    <a:pt x="55410" y="0"/>
                  </a:moveTo>
                  <a:lnTo>
                    <a:pt x="33936" y="3184"/>
                  </a:lnTo>
                  <a:lnTo>
                    <a:pt x="17638" y="12130"/>
                  </a:lnTo>
                  <a:lnTo>
                    <a:pt x="7291" y="25926"/>
                  </a:lnTo>
                  <a:lnTo>
                    <a:pt x="3670" y="43662"/>
                  </a:lnTo>
                  <a:lnTo>
                    <a:pt x="6323" y="59242"/>
                  </a:lnTo>
                  <a:lnTo>
                    <a:pt x="13798" y="71173"/>
                  </a:lnTo>
                  <a:lnTo>
                    <a:pt x="25369" y="80510"/>
                  </a:lnTo>
                  <a:lnTo>
                    <a:pt x="40309" y="88303"/>
                  </a:lnTo>
                  <a:lnTo>
                    <a:pt x="54927" y="94828"/>
                  </a:lnTo>
                  <a:lnTo>
                    <a:pt x="66084" y="100423"/>
                  </a:lnTo>
                  <a:lnTo>
                    <a:pt x="73203" y="106349"/>
                  </a:lnTo>
                  <a:lnTo>
                    <a:pt x="75704" y="113868"/>
                  </a:lnTo>
                  <a:lnTo>
                    <a:pt x="73849" y="121242"/>
                  </a:lnTo>
                  <a:lnTo>
                    <a:pt x="68505" y="126669"/>
                  </a:lnTo>
                  <a:lnTo>
                    <a:pt x="60000" y="130020"/>
                  </a:lnTo>
                  <a:lnTo>
                    <a:pt x="48666" y="131165"/>
                  </a:lnTo>
                  <a:lnTo>
                    <a:pt x="101767" y="131165"/>
                  </a:lnTo>
                  <a:lnTo>
                    <a:pt x="102643" y="130029"/>
                  </a:lnTo>
                  <a:lnTo>
                    <a:pt x="106552" y="110426"/>
                  </a:lnTo>
                  <a:lnTo>
                    <a:pt x="103189" y="94048"/>
                  </a:lnTo>
                  <a:lnTo>
                    <a:pt x="93986" y="81784"/>
                  </a:lnTo>
                  <a:lnTo>
                    <a:pt x="80278" y="72393"/>
                  </a:lnTo>
                  <a:lnTo>
                    <a:pt x="63398" y="64630"/>
                  </a:lnTo>
                  <a:lnTo>
                    <a:pt x="51764" y="59912"/>
                  </a:lnTo>
                  <a:lnTo>
                    <a:pt x="42389" y="55208"/>
                  </a:lnTo>
                  <a:lnTo>
                    <a:pt x="36134" y="49515"/>
                  </a:lnTo>
                  <a:lnTo>
                    <a:pt x="33858" y="41833"/>
                  </a:lnTo>
                  <a:lnTo>
                    <a:pt x="35240" y="35026"/>
                  </a:lnTo>
                  <a:lnTo>
                    <a:pt x="39419" y="29908"/>
                  </a:lnTo>
                  <a:lnTo>
                    <a:pt x="46443" y="26685"/>
                  </a:lnTo>
                  <a:lnTo>
                    <a:pt x="56362" y="25565"/>
                  </a:lnTo>
                  <a:lnTo>
                    <a:pt x="94427" y="25565"/>
                  </a:lnTo>
                  <a:lnTo>
                    <a:pt x="101638" y="12903"/>
                  </a:lnTo>
                  <a:lnTo>
                    <a:pt x="95466" y="9311"/>
                  </a:lnTo>
                  <a:lnTo>
                    <a:pt x="85777" y="5051"/>
                  </a:lnTo>
                  <a:lnTo>
                    <a:pt x="72461" y="1491"/>
                  </a:lnTo>
                  <a:lnTo>
                    <a:pt x="55410" y="0"/>
                  </a:lnTo>
                  <a:close/>
                </a:path>
                <a:path w="106680" h="156845">
                  <a:moveTo>
                    <a:pt x="94427" y="25565"/>
                  </a:moveTo>
                  <a:lnTo>
                    <a:pt x="56362" y="25565"/>
                  </a:lnTo>
                  <a:lnTo>
                    <a:pt x="67116" y="26630"/>
                  </a:lnTo>
                  <a:lnTo>
                    <a:pt x="76198" y="29248"/>
                  </a:lnTo>
                  <a:lnTo>
                    <a:pt x="83439" y="32551"/>
                  </a:lnTo>
                  <a:lnTo>
                    <a:pt x="88671" y="35674"/>
                  </a:lnTo>
                  <a:lnTo>
                    <a:pt x="94427" y="25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6" name="bk object 26"/>
            <p:cNvSpPr/>
            <p:nvPr/>
          </p:nvSpPr>
          <p:spPr>
            <a:xfrm>
              <a:off x="1329012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19" h="156845">
                  <a:moveTo>
                    <a:pt x="112989" y="26720"/>
                  </a:moveTo>
                  <a:lnTo>
                    <a:pt x="58483" y="26720"/>
                  </a:lnTo>
                  <a:lnTo>
                    <a:pt x="71480" y="28511"/>
                  </a:lnTo>
                  <a:lnTo>
                    <a:pt x="79717" y="33628"/>
                  </a:lnTo>
                  <a:lnTo>
                    <a:pt x="84040" y="41685"/>
                  </a:lnTo>
                  <a:lnTo>
                    <a:pt x="85293" y="52298"/>
                  </a:lnTo>
                  <a:lnTo>
                    <a:pt x="85293" y="63080"/>
                  </a:lnTo>
                  <a:lnTo>
                    <a:pt x="79362" y="63080"/>
                  </a:lnTo>
                  <a:lnTo>
                    <a:pt x="51011" y="65758"/>
                  </a:lnTo>
                  <a:lnTo>
                    <a:pt x="25503" y="74556"/>
                  </a:lnTo>
                  <a:lnTo>
                    <a:pt x="7083" y="90625"/>
                  </a:lnTo>
                  <a:lnTo>
                    <a:pt x="0" y="115112"/>
                  </a:lnTo>
                  <a:lnTo>
                    <a:pt x="3320" y="132483"/>
                  </a:lnTo>
                  <a:lnTo>
                    <a:pt x="12503" y="145482"/>
                  </a:lnTo>
                  <a:lnTo>
                    <a:pt x="26339" y="153619"/>
                  </a:lnTo>
                  <a:lnTo>
                    <a:pt x="43675" y="156438"/>
                  </a:lnTo>
                  <a:lnTo>
                    <a:pt x="58711" y="154374"/>
                  </a:lnTo>
                  <a:lnTo>
                    <a:pt x="70988" y="149212"/>
                  </a:lnTo>
                  <a:lnTo>
                    <a:pt x="80381" y="142497"/>
                  </a:lnTo>
                  <a:lnTo>
                    <a:pt x="86766" y="135775"/>
                  </a:lnTo>
                  <a:lnTo>
                    <a:pt x="118999" y="135775"/>
                  </a:lnTo>
                  <a:lnTo>
                    <a:pt x="118643" y="131152"/>
                  </a:lnTo>
                  <a:lnTo>
                    <a:pt x="52324" y="131152"/>
                  </a:lnTo>
                  <a:lnTo>
                    <a:pt x="45347" y="130173"/>
                  </a:lnTo>
                  <a:lnTo>
                    <a:pt x="39000" y="127052"/>
                  </a:lnTo>
                  <a:lnTo>
                    <a:pt x="34384" y="121514"/>
                  </a:lnTo>
                  <a:lnTo>
                    <a:pt x="32600" y="113283"/>
                  </a:lnTo>
                  <a:lnTo>
                    <a:pt x="36064" y="99959"/>
                  </a:lnTo>
                  <a:lnTo>
                    <a:pt x="45732" y="91089"/>
                  </a:lnTo>
                  <a:lnTo>
                    <a:pt x="60525" y="86150"/>
                  </a:lnTo>
                  <a:lnTo>
                    <a:pt x="79362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41" y="28803"/>
                  </a:lnTo>
                  <a:lnTo>
                    <a:pt x="112989" y="26720"/>
                  </a:lnTo>
                  <a:close/>
                </a:path>
                <a:path w="121919" h="156845">
                  <a:moveTo>
                    <a:pt x="118999" y="135775"/>
                  </a:moveTo>
                  <a:lnTo>
                    <a:pt x="86766" y="135775"/>
                  </a:lnTo>
                  <a:lnTo>
                    <a:pt x="87134" y="140385"/>
                  </a:lnTo>
                  <a:lnTo>
                    <a:pt x="88303" y="148666"/>
                  </a:lnTo>
                  <a:lnTo>
                    <a:pt x="89255" y="152704"/>
                  </a:lnTo>
                  <a:lnTo>
                    <a:pt x="121564" y="152704"/>
                  </a:lnTo>
                  <a:lnTo>
                    <a:pt x="120220" y="145476"/>
                  </a:lnTo>
                  <a:lnTo>
                    <a:pt x="119049" y="136428"/>
                  </a:lnTo>
                  <a:lnTo>
                    <a:pt x="118999" y="135775"/>
                  </a:lnTo>
                  <a:close/>
                </a:path>
                <a:path w="121919" h="156845">
                  <a:moveTo>
                    <a:pt x="117906" y="84620"/>
                  </a:moveTo>
                  <a:lnTo>
                    <a:pt x="85293" y="84620"/>
                  </a:lnTo>
                  <a:lnTo>
                    <a:pt x="85293" y="114452"/>
                  </a:lnTo>
                  <a:lnTo>
                    <a:pt x="80679" y="119285"/>
                  </a:lnTo>
                  <a:lnTo>
                    <a:pt x="73756" y="124779"/>
                  </a:lnTo>
                  <a:lnTo>
                    <a:pt x="64360" y="129284"/>
                  </a:lnTo>
                  <a:lnTo>
                    <a:pt x="52324" y="131152"/>
                  </a:lnTo>
                  <a:lnTo>
                    <a:pt x="118643" y="131152"/>
                  </a:lnTo>
                  <a:lnTo>
                    <a:pt x="118221" y="125656"/>
                  </a:lnTo>
                  <a:lnTo>
                    <a:pt x="117936" y="114452"/>
                  </a:lnTo>
                  <a:lnTo>
                    <a:pt x="117906" y="84620"/>
                  </a:lnTo>
                  <a:close/>
                </a:path>
                <a:path w="121919" h="156845">
                  <a:moveTo>
                    <a:pt x="61849" y="0"/>
                  </a:moveTo>
                  <a:lnTo>
                    <a:pt x="41129" y="2220"/>
                  </a:lnTo>
                  <a:lnTo>
                    <a:pt x="24941" y="7661"/>
                  </a:lnTo>
                  <a:lnTo>
                    <a:pt x="12969" y="14487"/>
                  </a:lnTo>
                  <a:lnTo>
                    <a:pt x="4902" y="20866"/>
                  </a:lnTo>
                  <a:lnTo>
                    <a:pt x="20294" y="41821"/>
                  </a:lnTo>
                  <a:lnTo>
                    <a:pt x="25766" y="37640"/>
                  </a:lnTo>
                  <a:lnTo>
                    <a:pt x="33945" y="32651"/>
                  </a:lnTo>
                  <a:lnTo>
                    <a:pt x="44845" y="28473"/>
                  </a:lnTo>
                  <a:lnTo>
                    <a:pt x="58483" y="26720"/>
                  </a:lnTo>
                  <a:lnTo>
                    <a:pt x="112989" y="26720"/>
                  </a:lnTo>
                  <a:lnTo>
                    <a:pt x="103727" y="12455"/>
                  </a:lnTo>
                  <a:lnTo>
                    <a:pt x="86188" y="3027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7" name="bk object 27"/>
            <p:cNvSpPr/>
            <p:nvPr/>
          </p:nvSpPr>
          <p:spPr>
            <a:xfrm>
              <a:off x="13735167" y="11412356"/>
              <a:ext cx="373380" cy="336550"/>
            </a:xfrm>
            <a:custGeom>
              <a:avLst/>
              <a:gdLst/>
              <a:ahLst/>
              <a:cxnLst/>
              <a:rect l="l" t="t" r="r" b="b"/>
              <a:pathLst>
                <a:path w="373380" h="336550">
                  <a:moveTo>
                    <a:pt x="111594" y="160781"/>
                  </a:moveTo>
                  <a:lnTo>
                    <a:pt x="68419" y="175534"/>
                  </a:lnTo>
                  <a:lnTo>
                    <a:pt x="32918" y="195008"/>
                  </a:lnTo>
                  <a:lnTo>
                    <a:pt x="8857" y="218521"/>
                  </a:lnTo>
                  <a:lnTo>
                    <a:pt x="0" y="245389"/>
                  </a:lnTo>
                  <a:lnTo>
                    <a:pt x="9430" y="274266"/>
                  </a:lnTo>
                  <a:lnTo>
                    <a:pt x="35689" y="299236"/>
                  </a:lnTo>
                  <a:lnTo>
                    <a:pt x="75723" y="318856"/>
                  </a:lnTo>
                  <a:lnTo>
                    <a:pt x="126481" y="331686"/>
                  </a:lnTo>
                  <a:lnTo>
                    <a:pt x="184912" y="336283"/>
                  </a:lnTo>
                  <a:lnTo>
                    <a:pt x="188226" y="336283"/>
                  </a:lnTo>
                  <a:lnTo>
                    <a:pt x="246754" y="331206"/>
                  </a:lnTo>
                  <a:lnTo>
                    <a:pt x="297525" y="317887"/>
                  </a:lnTo>
                  <a:lnTo>
                    <a:pt x="337522" y="297823"/>
                  </a:lnTo>
                  <a:lnTo>
                    <a:pt x="352706" y="283159"/>
                  </a:lnTo>
                  <a:lnTo>
                    <a:pt x="182626" y="283159"/>
                  </a:lnTo>
                  <a:lnTo>
                    <a:pt x="182968" y="281965"/>
                  </a:lnTo>
                  <a:lnTo>
                    <a:pt x="182968" y="276618"/>
                  </a:lnTo>
                  <a:lnTo>
                    <a:pt x="182694" y="274788"/>
                  </a:lnTo>
                  <a:lnTo>
                    <a:pt x="182596" y="274266"/>
                  </a:lnTo>
                  <a:lnTo>
                    <a:pt x="170846" y="248298"/>
                  </a:lnTo>
                  <a:lnTo>
                    <a:pt x="146505" y="215428"/>
                  </a:lnTo>
                  <a:lnTo>
                    <a:pt x="122463" y="183616"/>
                  </a:lnTo>
                  <a:lnTo>
                    <a:pt x="111594" y="160781"/>
                  </a:lnTo>
                  <a:close/>
                </a:path>
                <a:path w="373380" h="336550">
                  <a:moveTo>
                    <a:pt x="150126" y="67284"/>
                  </a:moveTo>
                  <a:lnTo>
                    <a:pt x="142989" y="72827"/>
                  </a:lnTo>
                  <a:lnTo>
                    <a:pt x="136550" y="82211"/>
                  </a:lnTo>
                  <a:lnTo>
                    <a:pt x="131892" y="94889"/>
                  </a:lnTo>
                  <a:lnTo>
                    <a:pt x="130098" y="110312"/>
                  </a:lnTo>
                  <a:lnTo>
                    <a:pt x="140653" y="148156"/>
                  </a:lnTo>
                  <a:lnTo>
                    <a:pt x="166296" y="183623"/>
                  </a:lnTo>
                  <a:lnTo>
                    <a:pt x="187095" y="212533"/>
                  </a:lnTo>
                  <a:lnTo>
                    <a:pt x="197650" y="250913"/>
                  </a:lnTo>
                  <a:lnTo>
                    <a:pt x="197415" y="254841"/>
                  </a:lnTo>
                  <a:lnTo>
                    <a:pt x="195772" y="264074"/>
                  </a:lnTo>
                  <a:lnTo>
                    <a:pt x="191311" y="274788"/>
                  </a:lnTo>
                  <a:lnTo>
                    <a:pt x="182626" y="283159"/>
                  </a:lnTo>
                  <a:lnTo>
                    <a:pt x="352706" y="283159"/>
                  </a:lnTo>
                  <a:lnTo>
                    <a:pt x="363732" y="272511"/>
                  </a:lnTo>
                  <a:lnTo>
                    <a:pt x="373138" y="243446"/>
                  </a:lnTo>
                  <a:lnTo>
                    <a:pt x="366251" y="221043"/>
                  </a:lnTo>
                  <a:lnTo>
                    <a:pt x="223113" y="221043"/>
                  </a:lnTo>
                  <a:lnTo>
                    <a:pt x="223113" y="208648"/>
                  </a:lnTo>
                  <a:lnTo>
                    <a:pt x="211709" y="178949"/>
                  </a:lnTo>
                  <a:lnTo>
                    <a:pt x="186620" y="147319"/>
                  </a:lnTo>
                  <a:lnTo>
                    <a:pt x="161530" y="115004"/>
                  </a:lnTo>
                  <a:lnTo>
                    <a:pt x="150126" y="83248"/>
                  </a:lnTo>
                  <a:lnTo>
                    <a:pt x="150126" y="67284"/>
                  </a:lnTo>
                  <a:close/>
                </a:path>
                <a:path w="373380" h="336550">
                  <a:moveTo>
                    <a:pt x="192049" y="0"/>
                  </a:moveTo>
                  <a:lnTo>
                    <a:pt x="184972" y="5478"/>
                  </a:lnTo>
                  <a:lnTo>
                    <a:pt x="178590" y="14816"/>
                  </a:lnTo>
                  <a:lnTo>
                    <a:pt x="173975" y="27480"/>
                  </a:lnTo>
                  <a:lnTo>
                    <a:pt x="172199" y="42938"/>
                  </a:lnTo>
                  <a:lnTo>
                    <a:pt x="182805" y="82748"/>
                  </a:lnTo>
                  <a:lnTo>
                    <a:pt x="206140" y="116082"/>
                  </a:lnTo>
                  <a:lnTo>
                    <a:pt x="229474" y="148014"/>
                  </a:lnTo>
                  <a:lnTo>
                    <a:pt x="240080" y="183623"/>
                  </a:lnTo>
                  <a:lnTo>
                    <a:pt x="239815" y="188544"/>
                  </a:lnTo>
                  <a:lnTo>
                    <a:pt x="237959" y="199877"/>
                  </a:lnTo>
                  <a:lnTo>
                    <a:pt x="232922" y="212436"/>
                  </a:lnTo>
                  <a:lnTo>
                    <a:pt x="223113" y="221043"/>
                  </a:lnTo>
                  <a:lnTo>
                    <a:pt x="366251" y="221043"/>
                  </a:lnTo>
                  <a:lnTo>
                    <a:pt x="364805" y="216337"/>
                  </a:lnTo>
                  <a:lnTo>
                    <a:pt x="341533" y="192562"/>
                  </a:lnTo>
                  <a:lnTo>
                    <a:pt x="305914" y="173289"/>
                  </a:lnTo>
                  <a:lnTo>
                    <a:pt x="260540" y="159689"/>
                  </a:lnTo>
                  <a:lnTo>
                    <a:pt x="262661" y="154952"/>
                  </a:lnTo>
                  <a:lnTo>
                    <a:pt x="262661" y="150291"/>
                  </a:lnTo>
                  <a:lnTo>
                    <a:pt x="251628" y="115240"/>
                  </a:lnTo>
                  <a:lnTo>
                    <a:pt x="227355" y="80954"/>
                  </a:lnTo>
                  <a:lnTo>
                    <a:pt x="203082" y="47752"/>
                  </a:lnTo>
                  <a:lnTo>
                    <a:pt x="192049" y="15951"/>
                  </a:lnTo>
                  <a:lnTo>
                    <a:pt x="192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8" name="bk object 28"/>
            <p:cNvSpPr/>
            <p:nvPr/>
          </p:nvSpPr>
          <p:spPr>
            <a:xfrm>
              <a:off x="14195285" y="11495600"/>
              <a:ext cx="144780" cy="237490"/>
            </a:xfrm>
            <a:custGeom>
              <a:avLst/>
              <a:gdLst/>
              <a:ahLst/>
              <a:cxnLst/>
              <a:rect l="l" t="t" r="r" b="b"/>
              <a:pathLst>
                <a:path w="144780" h="237490">
                  <a:moveTo>
                    <a:pt x="8826" y="165455"/>
                  </a:moveTo>
                  <a:lnTo>
                    <a:pt x="0" y="165455"/>
                  </a:lnTo>
                  <a:lnTo>
                    <a:pt x="0" y="226987"/>
                  </a:lnTo>
                  <a:lnTo>
                    <a:pt x="4601" y="228550"/>
                  </a:lnTo>
                  <a:lnTo>
                    <a:pt x="17391" y="231990"/>
                  </a:lnTo>
                  <a:lnTo>
                    <a:pt x="36845" y="235431"/>
                  </a:lnTo>
                  <a:lnTo>
                    <a:pt x="61442" y="236994"/>
                  </a:lnTo>
                  <a:lnTo>
                    <a:pt x="97087" y="231972"/>
                  </a:lnTo>
                  <a:lnTo>
                    <a:pt x="113988" y="222745"/>
                  </a:lnTo>
                  <a:lnTo>
                    <a:pt x="66624" y="222745"/>
                  </a:lnTo>
                  <a:lnTo>
                    <a:pt x="46291" y="218363"/>
                  </a:lnTo>
                  <a:lnTo>
                    <a:pt x="28848" y="206287"/>
                  </a:lnTo>
                  <a:lnTo>
                    <a:pt x="15842" y="188117"/>
                  </a:lnTo>
                  <a:lnTo>
                    <a:pt x="8826" y="165455"/>
                  </a:lnTo>
                  <a:close/>
                </a:path>
                <a:path w="144780" h="237490">
                  <a:moveTo>
                    <a:pt x="75793" y="0"/>
                  </a:moveTo>
                  <a:lnTo>
                    <a:pt x="43664" y="5100"/>
                  </a:lnTo>
                  <a:lnTo>
                    <a:pt x="20478" y="18905"/>
                  </a:lnTo>
                  <a:lnTo>
                    <a:pt x="6427" y="39170"/>
                  </a:lnTo>
                  <a:lnTo>
                    <a:pt x="1701" y="63652"/>
                  </a:lnTo>
                  <a:lnTo>
                    <a:pt x="5129" y="82636"/>
                  </a:lnTo>
                  <a:lnTo>
                    <a:pt x="14484" y="98771"/>
                  </a:lnTo>
                  <a:lnTo>
                    <a:pt x="28372" y="112062"/>
                  </a:lnTo>
                  <a:lnTo>
                    <a:pt x="45402" y="122516"/>
                  </a:lnTo>
                  <a:lnTo>
                    <a:pt x="70865" y="135077"/>
                  </a:lnTo>
                  <a:lnTo>
                    <a:pt x="85143" y="142526"/>
                  </a:lnTo>
                  <a:lnTo>
                    <a:pt x="99429" y="152207"/>
                  </a:lnTo>
                  <a:lnTo>
                    <a:pt x="110422" y="165182"/>
                  </a:lnTo>
                  <a:lnTo>
                    <a:pt x="114820" y="182511"/>
                  </a:lnTo>
                  <a:lnTo>
                    <a:pt x="111276" y="199219"/>
                  </a:lnTo>
                  <a:lnTo>
                    <a:pt x="101352" y="211891"/>
                  </a:lnTo>
                  <a:lnTo>
                    <a:pt x="86113" y="219932"/>
                  </a:lnTo>
                  <a:lnTo>
                    <a:pt x="66624" y="222745"/>
                  </a:lnTo>
                  <a:lnTo>
                    <a:pt x="113988" y="222745"/>
                  </a:lnTo>
                  <a:lnTo>
                    <a:pt x="123129" y="217754"/>
                  </a:lnTo>
                  <a:lnTo>
                    <a:pt x="139098" y="195610"/>
                  </a:lnTo>
                  <a:lnTo>
                    <a:pt x="144525" y="166814"/>
                  </a:lnTo>
                  <a:lnTo>
                    <a:pt x="139682" y="144325"/>
                  </a:lnTo>
                  <a:lnTo>
                    <a:pt x="127296" y="126409"/>
                  </a:lnTo>
                  <a:lnTo>
                    <a:pt x="110584" y="112550"/>
                  </a:lnTo>
                  <a:lnTo>
                    <a:pt x="92760" y="102235"/>
                  </a:lnTo>
                  <a:lnTo>
                    <a:pt x="67208" y="89585"/>
                  </a:lnTo>
                  <a:lnTo>
                    <a:pt x="54226" y="82367"/>
                  </a:lnTo>
                  <a:lnTo>
                    <a:pt x="43446" y="73726"/>
                  </a:lnTo>
                  <a:lnTo>
                    <a:pt x="36086" y="62585"/>
                  </a:lnTo>
                  <a:lnTo>
                    <a:pt x="33362" y="47866"/>
                  </a:lnTo>
                  <a:lnTo>
                    <a:pt x="36040" y="35219"/>
                  </a:lnTo>
                  <a:lnTo>
                    <a:pt x="43784" y="24274"/>
                  </a:lnTo>
                  <a:lnTo>
                    <a:pt x="56160" y="16574"/>
                  </a:lnTo>
                  <a:lnTo>
                    <a:pt x="72732" y="13665"/>
                  </a:lnTo>
                  <a:lnTo>
                    <a:pt x="136372" y="13665"/>
                  </a:lnTo>
                  <a:lnTo>
                    <a:pt x="136372" y="11125"/>
                  </a:lnTo>
                  <a:lnTo>
                    <a:pt x="131571" y="9386"/>
                  </a:lnTo>
                  <a:lnTo>
                    <a:pt x="118522" y="5562"/>
                  </a:lnTo>
                  <a:lnTo>
                    <a:pt x="99253" y="1738"/>
                  </a:lnTo>
                  <a:lnTo>
                    <a:pt x="75793" y="0"/>
                  </a:lnTo>
                  <a:close/>
                </a:path>
                <a:path w="144780" h="237490">
                  <a:moveTo>
                    <a:pt x="136372" y="13665"/>
                  </a:moveTo>
                  <a:lnTo>
                    <a:pt x="72732" y="13665"/>
                  </a:lnTo>
                  <a:lnTo>
                    <a:pt x="94591" y="17740"/>
                  </a:lnTo>
                  <a:lnTo>
                    <a:pt x="110650" y="28897"/>
                  </a:lnTo>
                  <a:lnTo>
                    <a:pt x="121472" y="45528"/>
                  </a:lnTo>
                  <a:lnTo>
                    <a:pt x="127622" y="66027"/>
                  </a:lnTo>
                  <a:lnTo>
                    <a:pt x="136372" y="66027"/>
                  </a:lnTo>
                  <a:lnTo>
                    <a:pt x="136372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9" name="bk object 29"/>
            <p:cNvSpPr/>
            <p:nvPr/>
          </p:nvSpPr>
          <p:spPr>
            <a:xfrm>
              <a:off x="14371114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02" y="15024"/>
                  </a:moveTo>
                  <a:lnTo>
                    <a:pt x="56692" y="15024"/>
                  </a:lnTo>
                  <a:lnTo>
                    <a:pt x="66468" y="17319"/>
                  </a:lnTo>
                  <a:lnTo>
                    <a:pt x="73994" y="23909"/>
                  </a:lnTo>
                  <a:lnTo>
                    <a:pt x="78833" y="34349"/>
                  </a:lnTo>
                  <a:lnTo>
                    <a:pt x="80543" y="48196"/>
                  </a:lnTo>
                  <a:lnTo>
                    <a:pt x="80543" y="61950"/>
                  </a:lnTo>
                  <a:lnTo>
                    <a:pt x="36575" y="77825"/>
                  </a:lnTo>
                  <a:lnTo>
                    <a:pt x="20268" y="85197"/>
                  </a:lnTo>
                  <a:lnTo>
                    <a:pt x="8872" y="93759"/>
                  </a:lnTo>
                  <a:lnTo>
                    <a:pt x="2184" y="103580"/>
                  </a:lnTo>
                  <a:lnTo>
                    <a:pt x="0" y="114731"/>
                  </a:lnTo>
                  <a:lnTo>
                    <a:pt x="2587" y="129588"/>
                  </a:lnTo>
                  <a:lnTo>
                    <a:pt x="9948" y="141085"/>
                  </a:lnTo>
                  <a:lnTo>
                    <a:pt x="21479" y="148509"/>
                  </a:lnTo>
                  <a:lnTo>
                    <a:pt x="36575" y="151142"/>
                  </a:lnTo>
                  <a:lnTo>
                    <a:pt x="48639" y="149116"/>
                  </a:lnTo>
                  <a:lnTo>
                    <a:pt x="60837" y="143970"/>
                  </a:lnTo>
                  <a:lnTo>
                    <a:pt x="72128" y="137105"/>
                  </a:lnTo>
                  <a:lnTo>
                    <a:pt x="79257" y="131622"/>
                  </a:lnTo>
                  <a:lnTo>
                    <a:pt x="52870" y="131622"/>
                  </a:lnTo>
                  <a:lnTo>
                    <a:pt x="42325" y="129368"/>
                  </a:lnTo>
                  <a:lnTo>
                    <a:pt x="35594" y="123772"/>
                  </a:lnTo>
                  <a:lnTo>
                    <a:pt x="32031" y="116583"/>
                  </a:lnTo>
                  <a:lnTo>
                    <a:pt x="30987" y="109550"/>
                  </a:lnTo>
                  <a:lnTo>
                    <a:pt x="32990" y="99522"/>
                  </a:lnTo>
                  <a:lnTo>
                    <a:pt x="37911" y="92625"/>
                  </a:lnTo>
                  <a:lnTo>
                    <a:pt x="44119" y="88145"/>
                  </a:lnTo>
                  <a:lnTo>
                    <a:pt x="49987" y="85369"/>
                  </a:lnTo>
                  <a:lnTo>
                    <a:pt x="80543" y="72301"/>
                  </a:lnTo>
                  <a:lnTo>
                    <a:pt x="113131" y="72301"/>
                  </a:lnTo>
                  <a:lnTo>
                    <a:pt x="113131" y="43357"/>
                  </a:lnTo>
                  <a:lnTo>
                    <a:pt x="111387" y="32002"/>
                  </a:lnTo>
                  <a:lnTo>
                    <a:pt x="104462" y="17606"/>
                  </a:lnTo>
                  <a:lnTo>
                    <a:pt x="101402" y="15024"/>
                  </a:lnTo>
                  <a:close/>
                </a:path>
                <a:path w="139065" h="151765">
                  <a:moveTo>
                    <a:pt x="138671" y="129921"/>
                  </a:moveTo>
                  <a:lnTo>
                    <a:pt x="81470" y="129921"/>
                  </a:lnTo>
                  <a:lnTo>
                    <a:pt x="82829" y="137388"/>
                  </a:lnTo>
                  <a:lnTo>
                    <a:pt x="86144" y="146380"/>
                  </a:lnTo>
                  <a:lnTo>
                    <a:pt x="92938" y="151142"/>
                  </a:lnTo>
                  <a:lnTo>
                    <a:pt x="138671" y="134162"/>
                  </a:lnTo>
                  <a:lnTo>
                    <a:pt x="138671" y="129921"/>
                  </a:lnTo>
                  <a:close/>
                </a:path>
                <a:path w="139065" h="151765">
                  <a:moveTo>
                    <a:pt x="113131" y="72301"/>
                  </a:moveTo>
                  <a:lnTo>
                    <a:pt x="80543" y="72301"/>
                  </a:lnTo>
                  <a:lnTo>
                    <a:pt x="80543" y="120497"/>
                  </a:lnTo>
                  <a:lnTo>
                    <a:pt x="73913" y="124957"/>
                  </a:lnTo>
                  <a:lnTo>
                    <a:pt x="66673" y="128479"/>
                  </a:lnTo>
                  <a:lnTo>
                    <a:pt x="59449" y="130791"/>
                  </a:lnTo>
                  <a:lnTo>
                    <a:pt x="52870" y="131622"/>
                  </a:lnTo>
                  <a:lnTo>
                    <a:pt x="79257" y="131622"/>
                  </a:lnTo>
                  <a:lnTo>
                    <a:pt x="81470" y="129921"/>
                  </a:lnTo>
                  <a:lnTo>
                    <a:pt x="138671" y="129921"/>
                  </a:lnTo>
                  <a:lnTo>
                    <a:pt x="138671" y="128219"/>
                  </a:lnTo>
                  <a:lnTo>
                    <a:pt x="114147" y="128219"/>
                  </a:lnTo>
                  <a:lnTo>
                    <a:pt x="113131" y="121348"/>
                  </a:lnTo>
                  <a:lnTo>
                    <a:pt x="113131" y="72301"/>
                  </a:lnTo>
                  <a:close/>
                </a:path>
                <a:path w="139065" h="151765">
                  <a:moveTo>
                    <a:pt x="138671" y="124409"/>
                  </a:moveTo>
                  <a:lnTo>
                    <a:pt x="130771" y="126949"/>
                  </a:lnTo>
                  <a:lnTo>
                    <a:pt x="127126" y="128219"/>
                  </a:lnTo>
                  <a:lnTo>
                    <a:pt x="138671" y="128219"/>
                  </a:lnTo>
                  <a:lnTo>
                    <a:pt x="138671" y="124409"/>
                  </a:lnTo>
                  <a:close/>
                </a:path>
                <a:path w="139065" h="151765">
                  <a:moveTo>
                    <a:pt x="64922" y="0"/>
                  </a:moveTo>
                  <a:lnTo>
                    <a:pt x="22454" y="16586"/>
                  </a:lnTo>
                  <a:lnTo>
                    <a:pt x="6540" y="38100"/>
                  </a:lnTo>
                  <a:lnTo>
                    <a:pt x="6540" y="39039"/>
                  </a:lnTo>
                  <a:lnTo>
                    <a:pt x="6286" y="40398"/>
                  </a:lnTo>
                  <a:lnTo>
                    <a:pt x="6286" y="48539"/>
                  </a:lnTo>
                  <a:lnTo>
                    <a:pt x="9423" y="55410"/>
                  </a:lnTo>
                  <a:lnTo>
                    <a:pt x="12052" y="59918"/>
                  </a:lnTo>
                  <a:lnTo>
                    <a:pt x="33604" y="50152"/>
                  </a:lnTo>
                  <a:lnTo>
                    <a:pt x="29959" y="43624"/>
                  </a:lnTo>
                  <a:lnTo>
                    <a:pt x="29996" y="34349"/>
                  </a:lnTo>
                  <a:lnTo>
                    <a:pt x="56692" y="15024"/>
                  </a:lnTo>
                  <a:lnTo>
                    <a:pt x="101402" y="15024"/>
                  </a:lnTo>
                  <a:lnTo>
                    <a:pt x="89819" y="5247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0" name="bk object 30"/>
            <p:cNvSpPr/>
            <p:nvPr/>
          </p:nvSpPr>
          <p:spPr>
            <a:xfrm>
              <a:off x="14519880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932" y="27063"/>
                  </a:moveTo>
                  <a:lnTo>
                    <a:pt x="18249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10782" y="138061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62" y="136702"/>
                  </a:lnTo>
                  <a:lnTo>
                    <a:pt x="54483" y="131787"/>
                  </a:lnTo>
                  <a:lnTo>
                    <a:pt x="54483" y="35471"/>
                  </a:lnTo>
                  <a:lnTo>
                    <a:pt x="60710" y="30362"/>
                  </a:lnTo>
                  <a:lnTo>
                    <a:pt x="65932" y="27063"/>
                  </a:lnTo>
                  <a:close/>
                </a:path>
                <a:path w="172084" h="147954">
                  <a:moveTo>
                    <a:pt x="139862" y="20193"/>
                  </a:moveTo>
                  <a:lnTo>
                    <a:pt x="88087" y="20193"/>
                  </a:lnTo>
                  <a:lnTo>
                    <a:pt x="103507" y="23766"/>
                  </a:lnTo>
                  <a:lnTo>
                    <a:pt x="112121" y="32359"/>
                  </a:lnTo>
                  <a:lnTo>
                    <a:pt x="115869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94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67" y="147739"/>
                  </a:lnTo>
                  <a:lnTo>
                    <a:pt x="171767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352" y="131787"/>
                  </a:lnTo>
                  <a:lnTo>
                    <a:pt x="149352" y="51422"/>
                  </a:lnTo>
                  <a:lnTo>
                    <a:pt x="146329" y="31787"/>
                  </a:lnTo>
                  <a:lnTo>
                    <a:pt x="139862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926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932" y="27063"/>
                  </a:lnTo>
                  <a:lnTo>
                    <a:pt x="68546" y="25412"/>
                  </a:lnTo>
                  <a:lnTo>
                    <a:pt x="71797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527" y="1521"/>
                  </a:lnTo>
                  <a:lnTo>
                    <a:pt x="76639" y="6064"/>
                  </a:lnTo>
                  <a:lnTo>
                    <a:pt x="64897" y="13598"/>
                  </a:lnTo>
                  <a:lnTo>
                    <a:pt x="53721" y="24091"/>
                  </a:lnTo>
                  <a:lnTo>
                    <a:pt x="71797" y="24091"/>
                  </a:lnTo>
                  <a:lnTo>
                    <a:pt x="77751" y="21672"/>
                  </a:lnTo>
                  <a:lnTo>
                    <a:pt x="88087" y="20193"/>
                  </a:lnTo>
                  <a:lnTo>
                    <a:pt x="139862" y="20193"/>
                  </a:lnTo>
                  <a:lnTo>
                    <a:pt x="137190" y="15400"/>
                  </a:lnTo>
                  <a:lnTo>
                    <a:pt x="121828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1" name="bk object 31"/>
            <p:cNvSpPr/>
            <p:nvPr/>
          </p:nvSpPr>
          <p:spPr>
            <a:xfrm>
              <a:off x="14702072" y="11544904"/>
              <a:ext cx="107950" cy="185420"/>
            </a:xfrm>
            <a:custGeom>
              <a:avLst/>
              <a:gdLst/>
              <a:ahLst/>
              <a:cxnLst/>
              <a:rect l="l" t="t" r="r" b="b"/>
              <a:pathLst>
                <a:path w="107950" h="185420">
                  <a:moveTo>
                    <a:pt x="56527" y="55308"/>
                  </a:moveTo>
                  <a:lnTo>
                    <a:pt x="23774" y="55308"/>
                  </a:lnTo>
                  <a:lnTo>
                    <a:pt x="23774" y="133210"/>
                  </a:lnTo>
                  <a:lnTo>
                    <a:pt x="26617" y="156074"/>
                  </a:lnTo>
                  <a:lnTo>
                    <a:pt x="35004" y="172199"/>
                  </a:lnTo>
                  <a:lnTo>
                    <a:pt x="48720" y="181752"/>
                  </a:lnTo>
                  <a:lnTo>
                    <a:pt x="67551" y="184899"/>
                  </a:lnTo>
                  <a:lnTo>
                    <a:pt x="70523" y="184899"/>
                  </a:lnTo>
                  <a:lnTo>
                    <a:pt x="76390" y="183959"/>
                  </a:lnTo>
                  <a:lnTo>
                    <a:pt x="105752" y="165290"/>
                  </a:lnTo>
                  <a:lnTo>
                    <a:pt x="104946" y="163588"/>
                  </a:lnTo>
                  <a:lnTo>
                    <a:pt x="79692" y="163588"/>
                  </a:lnTo>
                  <a:lnTo>
                    <a:pt x="70275" y="161809"/>
                  </a:lnTo>
                  <a:lnTo>
                    <a:pt x="62957" y="156546"/>
                  </a:lnTo>
                  <a:lnTo>
                    <a:pt x="58214" y="147911"/>
                  </a:lnTo>
                  <a:lnTo>
                    <a:pt x="56527" y="136017"/>
                  </a:lnTo>
                  <a:lnTo>
                    <a:pt x="56527" y="55308"/>
                  </a:lnTo>
                  <a:close/>
                </a:path>
                <a:path w="107950" h="185420">
                  <a:moveTo>
                    <a:pt x="102095" y="157568"/>
                  </a:moveTo>
                  <a:lnTo>
                    <a:pt x="94030" y="162064"/>
                  </a:lnTo>
                  <a:lnTo>
                    <a:pt x="85204" y="163588"/>
                  </a:lnTo>
                  <a:lnTo>
                    <a:pt x="104946" y="163588"/>
                  </a:lnTo>
                  <a:lnTo>
                    <a:pt x="102095" y="157568"/>
                  </a:lnTo>
                  <a:close/>
                </a:path>
                <a:path w="107950" h="185420">
                  <a:moveTo>
                    <a:pt x="56527" y="0"/>
                  </a:moveTo>
                  <a:lnTo>
                    <a:pt x="49987" y="0"/>
                  </a:lnTo>
                  <a:lnTo>
                    <a:pt x="41326" y="19533"/>
                  </a:lnTo>
                  <a:lnTo>
                    <a:pt x="33232" y="30965"/>
                  </a:lnTo>
                  <a:lnTo>
                    <a:pt x="21019" y="38726"/>
                  </a:lnTo>
                  <a:lnTo>
                    <a:pt x="0" y="47244"/>
                  </a:lnTo>
                  <a:lnTo>
                    <a:pt x="0" y="55308"/>
                  </a:lnTo>
                  <a:lnTo>
                    <a:pt x="102095" y="55308"/>
                  </a:lnTo>
                  <a:lnTo>
                    <a:pt x="107949" y="41313"/>
                  </a:lnTo>
                  <a:lnTo>
                    <a:pt x="56527" y="41313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2" name="bk object 32"/>
            <p:cNvSpPr/>
            <p:nvPr/>
          </p:nvSpPr>
          <p:spPr>
            <a:xfrm>
              <a:off x="14822673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44" y="15024"/>
                  </a:moveTo>
                  <a:lnTo>
                    <a:pt x="56768" y="15024"/>
                  </a:lnTo>
                  <a:lnTo>
                    <a:pt x="66530" y="17319"/>
                  </a:lnTo>
                  <a:lnTo>
                    <a:pt x="74026" y="23909"/>
                  </a:lnTo>
                  <a:lnTo>
                    <a:pt x="78834" y="34349"/>
                  </a:lnTo>
                  <a:lnTo>
                    <a:pt x="80530" y="48196"/>
                  </a:lnTo>
                  <a:lnTo>
                    <a:pt x="80530" y="61950"/>
                  </a:lnTo>
                  <a:lnTo>
                    <a:pt x="36563" y="77825"/>
                  </a:lnTo>
                  <a:lnTo>
                    <a:pt x="20257" y="85197"/>
                  </a:lnTo>
                  <a:lnTo>
                    <a:pt x="8866" y="93759"/>
                  </a:lnTo>
                  <a:lnTo>
                    <a:pt x="2182" y="103580"/>
                  </a:lnTo>
                  <a:lnTo>
                    <a:pt x="0" y="114731"/>
                  </a:lnTo>
                  <a:lnTo>
                    <a:pt x="2600" y="129588"/>
                  </a:lnTo>
                  <a:lnTo>
                    <a:pt x="9980" y="141085"/>
                  </a:lnTo>
                  <a:lnTo>
                    <a:pt x="21511" y="148509"/>
                  </a:lnTo>
                  <a:lnTo>
                    <a:pt x="36563" y="151142"/>
                  </a:lnTo>
                  <a:lnTo>
                    <a:pt x="48667" y="149116"/>
                  </a:lnTo>
                  <a:lnTo>
                    <a:pt x="60880" y="143970"/>
                  </a:lnTo>
                  <a:lnTo>
                    <a:pt x="72203" y="137105"/>
                  </a:lnTo>
                  <a:lnTo>
                    <a:pt x="79401" y="131622"/>
                  </a:lnTo>
                  <a:lnTo>
                    <a:pt x="52857" y="131622"/>
                  </a:lnTo>
                  <a:lnTo>
                    <a:pt x="42306" y="129368"/>
                  </a:lnTo>
                  <a:lnTo>
                    <a:pt x="35636" y="123772"/>
                  </a:lnTo>
                  <a:lnTo>
                    <a:pt x="32147" y="116583"/>
                  </a:lnTo>
                  <a:lnTo>
                    <a:pt x="31140" y="109550"/>
                  </a:lnTo>
                  <a:lnTo>
                    <a:pt x="33106" y="99522"/>
                  </a:lnTo>
                  <a:lnTo>
                    <a:pt x="37952" y="92625"/>
                  </a:lnTo>
                  <a:lnTo>
                    <a:pt x="44100" y="88145"/>
                  </a:lnTo>
                  <a:lnTo>
                    <a:pt x="49974" y="85369"/>
                  </a:lnTo>
                  <a:lnTo>
                    <a:pt x="80530" y="72301"/>
                  </a:lnTo>
                  <a:lnTo>
                    <a:pt x="113207" y="72301"/>
                  </a:lnTo>
                  <a:lnTo>
                    <a:pt x="113207" y="43357"/>
                  </a:lnTo>
                  <a:lnTo>
                    <a:pt x="111450" y="32002"/>
                  </a:lnTo>
                  <a:lnTo>
                    <a:pt x="104505" y="17606"/>
                  </a:lnTo>
                  <a:lnTo>
                    <a:pt x="101444" y="15024"/>
                  </a:lnTo>
                  <a:close/>
                </a:path>
                <a:path w="139065" h="151765">
                  <a:moveTo>
                    <a:pt x="138645" y="129921"/>
                  </a:moveTo>
                  <a:lnTo>
                    <a:pt x="81635" y="129921"/>
                  </a:lnTo>
                  <a:lnTo>
                    <a:pt x="82905" y="137388"/>
                  </a:lnTo>
                  <a:lnTo>
                    <a:pt x="86220" y="146380"/>
                  </a:lnTo>
                  <a:lnTo>
                    <a:pt x="93002" y="151142"/>
                  </a:lnTo>
                  <a:lnTo>
                    <a:pt x="138645" y="134162"/>
                  </a:lnTo>
                  <a:lnTo>
                    <a:pt x="138645" y="129921"/>
                  </a:lnTo>
                  <a:close/>
                </a:path>
                <a:path w="139065" h="151765">
                  <a:moveTo>
                    <a:pt x="113207" y="72301"/>
                  </a:moveTo>
                  <a:lnTo>
                    <a:pt x="80530" y="72301"/>
                  </a:lnTo>
                  <a:lnTo>
                    <a:pt x="80530" y="120497"/>
                  </a:lnTo>
                  <a:lnTo>
                    <a:pt x="73961" y="124957"/>
                  </a:lnTo>
                  <a:lnTo>
                    <a:pt x="66755" y="128479"/>
                  </a:lnTo>
                  <a:lnTo>
                    <a:pt x="59519" y="130791"/>
                  </a:lnTo>
                  <a:lnTo>
                    <a:pt x="52857" y="131622"/>
                  </a:lnTo>
                  <a:lnTo>
                    <a:pt x="79401" y="131622"/>
                  </a:lnTo>
                  <a:lnTo>
                    <a:pt x="81635" y="129921"/>
                  </a:lnTo>
                  <a:lnTo>
                    <a:pt x="138645" y="129921"/>
                  </a:lnTo>
                  <a:lnTo>
                    <a:pt x="138645" y="128219"/>
                  </a:lnTo>
                  <a:lnTo>
                    <a:pt x="114223" y="128219"/>
                  </a:lnTo>
                  <a:lnTo>
                    <a:pt x="113207" y="121348"/>
                  </a:lnTo>
                  <a:lnTo>
                    <a:pt x="113207" y="72301"/>
                  </a:lnTo>
                  <a:close/>
                </a:path>
                <a:path w="139065" h="151765">
                  <a:moveTo>
                    <a:pt x="138645" y="124409"/>
                  </a:moveTo>
                  <a:lnTo>
                    <a:pt x="130848" y="126949"/>
                  </a:lnTo>
                  <a:lnTo>
                    <a:pt x="127279" y="128219"/>
                  </a:lnTo>
                  <a:lnTo>
                    <a:pt x="138645" y="128219"/>
                  </a:lnTo>
                  <a:lnTo>
                    <a:pt x="138645" y="124409"/>
                  </a:lnTo>
                  <a:close/>
                </a:path>
                <a:path w="139065" h="151765">
                  <a:moveTo>
                    <a:pt x="64998" y="0"/>
                  </a:moveTo>
                  <a:lnTo>
                    <a:pt x="22469" y="16586"/>
                  </a:lnTo>
                  <a:lnTo>
                    <a:pt x="6527" y="38100"/>
                  </a:lnTo>
                  <a:lnTo>
                    <a:pt x="6527" y="39039"/>
                  </a:lnTo>
                  <a:lnTo>
                    <a:pt x="6184" y="40398"/>
                  </a:lnTo>
                  <a:lnTo>
                    <a:pt x="6184" y="48539"/>
                  </a:lnTo>
                  <a:lnTo>
                    <a:pt x="9486" y="55410"/>
                  </a:lnTo>
                  <a:lnTo>
                    <a:pt x="12039" y="59918"/>
                  </a:lnTo>
                  <a:lnTo>
                    <a:pt x="33680" y="50152"/>
                  </a:lnTo>
                  <a:lnTo>
                    <a:pt x="30124" y="43624"/>
                  </a:lnTo>
                  <a:lnTo>
                    <a:pt x="30151" y="34349"/>
                  </a:lnTo>
                  <a:lnTo>
                    <a:pt x="56768" y="15024"/>
                  </a:lnTo>
                  <a:lnTo>
                    <a:pt x="101444" y="15024"/>
                  </a:lnTo>
                  <a:lnTo>
                    <a:pt x="89858" y="5247"/>
                  </a:lnTo>
                  <a:lnTo>
                    <a:pt x="6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3" name="bk object 33"/>
            <p:cNvSpPr/>
            <p:nvPr/>
          </p:nvSpPr>
          <p:spPr>
            <a:xfrm>
              <a:off x="14971512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823" y="27063"/>
                  </a:moveTo>
                  <a:lnTo>
                    <a:pt x="18161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75" y="136702"/>
                  </a:lnTo>
                  <a:lnTo>
                    <a:pt x="54305" y="131787"/>
                  </a:lnTo>
                  <a:lnTo>
                    <a:pt x="54305" y="35471"/>
                  </a:lnTo>
                  <a:lnTo>
                    <a:pt x="60584" y="30362"/>
                  </a:lnTo>
                  <a:lnTo>
                    <a:pt x="65823" y="27063"/>
                  </a:lnTo>
                  <a:close/>
                </a:path>
                <a:path w="172084" h="147954">
                  <a:moveTo>
                    <a:pt x="139809" y="20193"/>
                  </a:moveTo>
                  <a:lnTo>
                    <a:pt x="87998" y="20193"/>
                  </a:lnTo>
                  <a:lnTo>
                    <a:pt x="103469" y="23766"/>
                  </a:lnTo>
                  <a:lnTo>
                    <a:pt x="112110" y="32359"/>
                  </a:lnTo>
                  <a:lnTo>
                    <a:pt x="115867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05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54" y="147739"/>
                  </a:lnTo>
                  <a:lnTo>
                    <a:pt x="171754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263" y="131787"/>
                  </a:lnTo>
                  <a:lnTo>
                    <a:pt x="149263" y="51422"/>
                  </a:lnTo>
                  <a:lnTo>
                    <a:pt x="146254" y="31787"/>
                  </a:lnTo>
                  <a:lnTo>
                    <a:pt x="139809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761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823" y="27063"/>
                  </a:lnTo>
                  <a:lnTo>
                    <a:pt x="68446" y="25412"/>
                  </a:lnTo>
                  <a:lnTo>
                    <a:pt x="71701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494" y="1521"/>
                  </a:lnTo>
                  <a:lnTo>
                    <a:pt x="76611" y="6064"/>
                  </a:lnTo>
                  <a:lnTo>
                    <a:pt x="64886" y="13598"/>
                  </a:lnTo>
                  <a:lnTo>
                    <a:pt x="53721" y="24091"/>
                  </a:lnTo>
                  <a:lnTo>
                    <a:pt x="71701" y="24091"/>
                  </a:lnTo>
                  <a:lnTo>
                    <a:pt x="77661" y="21672"/>
                  </a:lnTo>
                  <a:lnTo>
                    <a:pt x="87998" y="20193"/>
                  </a:lnTo>
                  <a:lnTo>
                    <a:pt x="139809" y="20193"/>
                  </a:lnTo>
                  <a:lnTo>
                    <a:pt x="137145" y="15400"/>
                  </a:lnTo>
                  <a:lnTo>
                    <a:pt x="121815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4" name="bk object 34"/>
            <p:cNvSpPr/>
            <p:nvPr/>
          </p:nvSpPr>
          <p:spPr>
            <a:xfrm>
              <a:off x="15158632" y="11474559"/>
              <a:ext cx="171450" cy="257175"/>
            </a:xfrm>
            <a:custGeom>
              <a:avLst/>
              <a:gdLst/>
              <a:ahLst/>
              <a:cxnLst/>
              <a:rect l="l" t="t" r="r" b="b"/>
              <a:pathLst>
                <a:path w="171450" h="257175">
                  <a:moveTo>
                    <a:pt x="78486" y="105714"/>
                  </a:moveTo>
                  <a:lnTo>
                    <a:pt x="47288" y="111934"/>
                  </a:lnTo>
                  <a:lnTo>
                    <a:pt x="22412" y="128870"/>
                  </a:lnTo>
                  <a:lnTo>
                    <a:pt x="5951" y="153935"/>
                  </a:lnTo>
                  <a:lnTo>
                    <a:pt x="0" y="184543"/>
                  </a:lnTo>
                  <a:lnTo>
                    <a:pt x="6244" y="216677"/>
                  </a:lnTo>
                  <a:lnTo>
                    <a:pt x="22272" y="239215"/>
                  </a:lnTo>
                  <a:lnTo>
                    <a:pt x="44030" y="252493"/>
                  </a:lnTo>
                  <a:lnTo>
                    <a:pt x="67462" y="256844"/>
                  </a:lnTo>
                  <a:lnTo>
                    <a:pt x="82652" y="254766"/>
                  </a:lnTo>
                  <a:lnTo>
                    <a:pt x="95353" y="249507"/>
                  </a:lnTo>
                  <a:lnTo>
                    <a:pt x="105522" y="242528"/>
                  </a:lnTo>
                  <a:lnTo>
                    <a:pt x="111772" y="236575"/>
                  </a:lnTo>
                  <a:lnTo>
                    <a:pt x="81470" y="236575"/>
                  </a:lnTo>
                  <a:lnTo>
                    <a:pt x="62032" y="232544"/>
                  </a:lnTo>
                  <a:lnTo>
                    <a:pt x="47242" y="220945"/>
                  </a:lnTo>
                  <a:lnTo>
                    <a:pt x="37831" y="202521"/>
                  </a:lnTo>
                  <a:lnTo>
                    <a:pt x="34531" y="178015"/>
                  </a:lnTo>
                  <a:lnTo>
                    <a:pt x="38663" y="150513"/>
                  </a:lnTo>
                  <a:lnTo>
                    <a:pt x="49510" y="132454"/>
                  </a:lnTo>
                  <a:lnTo>
                    <a:pt x="64749" y="122558"/>
                  </a:lnTo>
                  <a:lnTo>
                    <a:pt x="82054" y="119545"/>
                  </a:lnTo>
                  <a:lnTo>
                    <a:pt x="144767" y="119545"/>
                  </a:lnTo>
                  <a:lnTo>
                    <a:pt x="144767" y="111988"/>
                  </a:lnTo>
                  <a:lnTo>
                    <a:pt x="112179" y="111988"/>
                  </a:lnTo>
                  <a:lnTo>
                    <a:pt x="105712" y="109615"/>
                  </a:lnTo>
                  <a:lnTo>
                    <a:pt x="98042" y="107613"/>
                  </a:lnTo>
                  <a:lnTo>
                    <a:pt x="89017" y="106230"/>
                  </a:lnTo>
                  <a:lnTo>
                    <a:pt x="78486" y="105714"/>
                  </a:lnTo>
                  <a:close/>
                </a:path>
                <a:path w="171450" h="257175">
                  <a:moveTo>
                    <a:pt x="171157" y="235292"/>
                  </a:moveTo>
                  <a:lnTo>
                    <a:pt x="113118" y="235292"/>
                  </a:lnTo>
                  <a:lnTo>
                    <a:pt x="114731" y="242849"/>
                  </a:lnTo>
                  <a:lnTo>
                    <a:pt x="118465" y="252095"/>
                  </a:lnTo>
                  <a:lnTo>
                    <a:pt x="125501" y="256844"/>
                  </a:lnTo>
                  <a:lnTo>
                    <a:pt x="171157" y="239877"/>
                  </a:lnTo>
                  <a:lnTo>
                    <a:pt x="171157" y="235292"/>
                  </a:lnTo>
                  <a:close/>
                </a:path>
                <a:path w="171450" h="257175">
                  <a:moveTo>
                    <a:pt x="144767" y="119545"/>
                  </a:moveTo>
                  <a:lnTo>
                    <a:pt x="82054" y="119545"/>
                  </a:lnTo>
                  <a:lnTo>
                    <a:pt x="91980" y="120721"/>
                  </a:lnTo>
                  <a:lnTo>
                    <a:pt x="100717" y="124117"/>
                  </a:lnTo>
                  <a:lnTo>
                    <a:pt x="107654" y="129532"/>
                  </a:lnTo>
                  <a:lnTo>
                    <a:pt x="112179" y="136766"/>
                  </a:lnTo>
                  <a:lnTo>
                    <a:pt x="112179" y="221297"/>
                  </a:lnTo>
                  <a:lnTo>
                    <a:pt x="108704" y="225902"/>
                  </a:lnTo>
                  <a:lnTo>
                    <a:pt x="102325" y="230908"/>
                  </a:lnTo>
                  <a:lnTo>
                    <a:pt x="93196" y="234927"/>
                  </a:lnTo>
                  <a:lnTo>
                    <a:pt x="81470" y="236575"/>
                  </a:lnTo>
                  <a:lnTo>
                    <a:pt x="111772" y="236575"/>
                  </a:lnTo>
                  <a:lnTo>
                    <a:pt x="113118" y="235292"/>
                  </a:lnTo>
                  <a:lnTo>
                    <a:pt x="171157" y="235292"/>
                  </a:lnTo>
                  <a:lnTo>
                    <a:pt x="171157" y="233934"/>
                  </a:lnTo>
                  <a:lnTo>
                    <a:pt x="146723" y="233934"/>
                  </a:lnTo>
                  <a:lnTo>
                    <a:pt x="144767" y="226898"/>
                  </a:lnTo>
                  <a:lnTo>
                    <a:pt x="144767" y="119545"/>
                  </a:lnTo>
                  <a:close/>
                </a:path>
                <a:path w="171450" h="257175">
                  <a:moveTo>
                    <a:pt x="171157" y="230111"/>
                  </a:moveTo>
                  <a:lnTo>
                    <a:pt x="163271" y="232664"/>
                  </a:lnTo>
                  <a:lnTo>
                    <a:pt x="159702" y="233934"/>
                  </a:lnTo>
                  <a:lnTo>
                    <a:pt x="171157" y="233934"/>
                  </a:lnTo>
                  <a:lnTo>
                    <a:pt x="171157" y="230111"/>
                  </a:lnTo>
                  <a:close/>
                </a:path>
                <a:path w="171450" h="257175">
                  <a:moveTo>
                    <a:pt x="144767" y="27241"/>
                  </a:moveTo>
                  <a:lnTo>
                    <a:pt x="108026" y="27241"/>
                  </a:lnTo>
                  <a:lnTo>
                    <a:pt x="112179" y="29616"/>
                  </a:lnTo>
                  <a:lnTo>
                    <a:pt x="112179" y="111988"/>
                  </a:lnTo>
                  <a:lnTo>
                    <a:pt x="144767" y="111988"/>
                  </a:lnTo>
                  <a:lnTo>
                    <a:pt x="144767" y="27241"/>
                  </a:lnTo>
                  <a:close/>
                </a:path>
                <a:path w="171450" h="257175">
                  <a:moveTo>
                    <a:pt x="144767" y="0"/>
                  </a:moveTo>
                  <a:lnTo>
                    <a:pt x="137896" y="0"/>
                  </a:lnTo>
                  <a:lnTo>
                    <a:pt x="87147" y="21463"/>
                  </a:lnTo>
                  <a:lnTo>
                    <a:pt x="87147" y="31140"/>
                  </a:lnTo>
                  <a:lnTo>
                    <a:pt x="93599" y="28930"/>
                  </a:lnTo>
                  <a:lnTo>
                    <a:pt x="96405" y="27838"/>
                  </a:lnTo>
                  <a:lnTo>
                    <a:pt x="99783" y="27241"/>
                  </a:lnTo>
                  <a:lnTo>
                    <a:pt x="144767" y="27241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5" name="bk object 35"/>
            <p:cNvSpPr/>
            <p:nvPr/>
          </p:nvSpPr>
          <p:spPr>
            <a:xfrm>
              <a:off x="15343534" y="11580272"/>
              <a:ext cx="135255" cy="151130"/>
            </a:xfrm>
            <a:custGeom>
              <a:avLst/>
              <a:gdLst/>
              <a:ahLst/>
              <a:cxnLst/>
              <a:rect l="l" t="t" r="r" b="b"/>
              <a:pathLst>
                <a:path w="135255" h="151129">
                  <a:moveTo>
                    <a:pt x="74002" y="0"/>
                  </a:moveTo>
                  <a:lnTo>
                    <a:pt x="44828" y="6059"/>
                  </a:lnTo>
                  <a:lnTo>
                    <a:pt x="21347" y="22564"/>
                  </a:lnTo>
                  <a:lnTo>
                    <a:pt x="5692" y="47009"/>
                  </a:lnTo>
                  <a:lnTo>
                    <a:pt x="0" y="76885"/>
                  </a:lnTo>
                  <a:lnTo>
                    <a:pt x="4309" y="103774"/>
                  </a:lnTo>
                  <a:lnTo>
                    <a:pt x="17610" y="127601"/>
                  </a:lnTo>
                  <a:lnTo>
                    <a:pt x="40456" y="144635"/>
                  </a:lnTo>
                  <a:lnTo>
                    <a:pt x="73406" y="151142"/>
                  </a:lnTo>
                  <a:lnTo>
                    <a:pt x="90807" y="149376"/>
                  </a:lnTo>
                  <a:lnTo>
                    <a:pt x="106322" y="144586"/>
                  </a:lnTo>
                  <a:lnTo>
                    <a:pt x="119720" y="137533"/>
                  </a:lnTo>
                  <a:lnTo>
                    <a:pt x="128687" y="130594"/>
                  </a:lnTo>
                  <a:lnTo>
                    <a:pt x="89192" y="130594"/>
                  </a:lnTo>
                  <a:lnTo>
                    <a:pt x="67469" y="126498"/>
                  </a:lnTo>
                  <a:lnTo>
                    <a:pt x="49820" y="114249"/>
                  </a:lnTo>
                  <a:lnTo>
                    <a:pt x="38026" y="93903"/>
                  </a:lnTo>
                  <a:lnTo>
                    <a:pt x="33870" y="65519"/>
                  </a:lnTo>
                  <a:lnTo>
                    <a:pt x="33870" y="63906"/>
                  </a:lnTo>
                  <a:lnTo>
                    <a:pt x="135026" y="63906"/>
                  </a:lnTo>
                  <a:lnTo>
                    <a:pt x="135026" y="59740"/>
                  </a:lnTo>
                  <a:lnTo>
                    <a:pt x="133221" y="50406"/>
                  </a:lnTo>
                  <a:lnTo>
                    <a:pt x="34798" y="50406"/>
                  </a:lnTo>
                  <a:lnTo>
                    <a:pt x="39523" y="34282"/>
                  </a:lnTo>
                  <a:lnTo>
                    <a:pt x="47401" y="22806"/>
                  </a:lnTo>
                  <a:lnTo>
                    <a:pt x="57952" y="15944"/>
                  </a:lnTo>
                  <a:lnTo>
                    <a:pt x="70700" y="13665"/>
                  </a:lnTo>
                  <a:lnTo>
                    <a:pt x="112855" y="13665"/>
                  </a:lnTo>
                  <a:lnTo>
                    <a:pt x="98003" y="4323"/>
                  </a:lnTo>
                  <a:lnTo>
                    <a:pt x="74002" y="0"/>
                  </a:lnTo>
                  <a:close/>
                </a:path>
                <a:path w="135255" h="151129">
                  <a:moveTo>
                    <a:pt x="130771" y="115912"/>
                  </a:moveTo>
                  <a:lnTo>
                    <a:pt x="121680" y="121898"/>
                  </a:lnTo>
                  <a:lnTo>
                    <a:pt x="111644" y="126534"/>
                  </a:lnTo>
                  <a:lnTo>
                    <a:pt x="100777" y="129530"/>
                  </a:lnTo>
                  <a:lnTo>
                    <a:pt x="89192" y="130594"/>
                  </a:lnTo>
                  <a:lnTo>
                    <a:pt x="128687" y="130594"/>
                  </a:lnTo>
                  <a:lnTo>
                    <a:pt x="130771" y="128981"/>
                  </a:lnTo>
                  <a:lnTo>
                    <a:pt x="130771" y="115912"/>
                  </a:lnTo>
                  <a:close/>
                </a:path>
                <a:path w="135255" h="151129">
                  <a:moveTo>
                    <a:pt x="112855" y="13665"/>
                  </a:moveTo>
                  <a:lnTo>
                    <a:pt x="70700" y="13665"/>
                  </a:lnTo>
                  <a:lnTo>
                    <a:pt x="82262" y="15890"/>
                  </a:lnTo>
                  <a:lnTo>
                    <a:pt x="91824" y="22618"/>
                  </a:lnTo>
                  <a:lnTo>
                    <a:pt x="98332" y="33928"/>
                  </a:lnTo>
                  <a:lnTo>
                    <a:pt x="100736" y="49898"/>
                  </a:lnTo>
                  <a:lnTo>
                    <a:pt x="100736" y="50406"/>
                  </a:lnTo>
                  <a:lnTo>
                    <a:pt x="133221" y="50406"/>
                  </a:lnTo>
                  <a:lnTo>
                    <a:pt x="130313" y="35372"/>
                  </a:lnTo>
                  <a:lnTo>
                    <a:pt x="117373" y="16506"/>
                  </a:lnTo>
                  <a:lnTo>
                    <a:pt x="112855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6" name="bk object 36"/>
            <p:cNvSpPr/>
            <p:nvPr/>
          </p:nvSpPr>
          <p:spPr>
            <a:xfrm>
              <a:off x="15497817" y="11579593"/>
              <a:ext cx="111760" cy="148590"/>
            </a:xfrm>
            <a:custGeom>
              <a:avLst/>
              <a:gdLst/>
              <a:ahLst/>
              <a:cxnLst/>
              <a:rect l="l" t="t" r="r" b="b"/>
              <a:pathLst>
                <a:path w="111759" h="148590">
                  <a:moveTo>
                    <a:pt x="53124" y="27749"/>
                  </a:moveTo>
                  <a:lnTo>
                    <a:pt x="18161" y="27749"/>
                  </a:lnTo>
                  <a:lnTo>
                    <a:pt x="21805" y="31737"/>
                  </a:lnTo>
                  <a:lnTo>
                    <a:pt x="21805" y="132473"/>
                  </a:lnTo>
                  <a:lnTo>
                    <a:pt x="16891" y="137388"/>
                  </a:lnTo>
                  <a:lnTo>
                    <a:pt x="10693" y="138747"/>
                  </a:lnTo>
                  <a:lnTo>
                    <a:pt x="0" y="140868"/>
                  </a:lnTo>
                  <a:lnTo>
                    <a:pt x="0" y="148424"/>
                  </a:lnTo>
                  <a:lnTo>
                    <a:pt x="82816" y="148424"/>
                  </a:lnTo>
                  <a:lnTo>
                    <a:pt x="82816" y="140868"/>
                  </a:lnTo>
                  <a:lnTo>
                    <a:pt x="67119" y="138747"/>
                  </a:lnTo>
                  <a:lnTo>
                    <a:pt x="60845" y="137820"/>
                  </a:lnTo>
                  <a:lnTo>
                    <a:pt x="54495" y="132473"/>
                  </a:lnTo>
                  <a:lnTo>
                    <a:pt x="54495" y="45910"/>
                  </a:lnTo>
                  <a:lnTo>
                    <a:pt x="61928" y="34569"/>
                  </a:lnTo>
                  <a:lnTo>
                    <a:pt x="64750" y="32334"/>
                  </a:lnTo>
                  <a:lnTo>
                    <a:pt x="53124" y="32334"/>
                  </a:lnTo>
                  <a:lnTo>
                    <a:pt x="53124" y="27749"/>
                  </a:lnTo>
                  <a:close/>
                </a:path>
                <a:path w="111759" h="148590">
                  <a:moveTo>
                    <a:pt x="111163" y="24180"/>
                  </a:moveTo>
                  <a:lnTo>
                    <a:pt x="96824" y="24180"/>
                  </a:lnTo>
                  <a:lnTo>
                    <a:pt x="103009" y="28689"/>
                  </a:lnTo>
                  <a:lnTo>
                    <a:pt x="104724" y="37934"/>
                  </a:lnTo>
                  <a:lnTo>
                    <a:pt x="111163" y="37934"/>
                  </a:lnTo>
                  <a:lnTo>
                    <a:pt x="111163" y="24180"/>
                  </a:lnTo>
                  <a:close/>
                </a:path>
                <a:path w="111759" h="148590">
                  <a:moveTo>
                    <a:pt x="107861" y="0"/>
                  </a:moveTo>
                  <a:lnTo>
                    <a:pt x="94869" y="0"/>
                  </a:lnTo>
                  <a:lnTo>
                    <a:pt x="83251" y="1853"/>
                  </a:lnTo>
                  <a:lnTo>
                    <a:pt x="72372" y="7637"/>
                  </a:lnTo>
                  <a:lnTo>
                    <a:pt x="62306" y="17686"/>
                  </a:lnTo>
                  <a:lnTo>
                    <a:pt x="53124" y="32334"/>
                  </a:lnTo>
                  <a:lnTo>
                    <a:pt x="64750" y="32334"/>
                  </a:lnTo>
                  <a:lnTo>
                    <a:pt x="70245" y="27982"/>
                  </a:lnTo>
                  <a:lnTo>
                    <a:pt x="78850" y="24927"/>
                  </a:lnTo>
                  <a:lnTo>
                    <a:pt x="87147" y="24180"/>
                  </a:lnTo>
                  <a:lnTo>
                    <a:pt x="111163" y="24180"/>
                  </a:lnTo>
                  <a:lnTo>
                    <a:pt x="111163" y="3390"/>
                  </a:lnTo>
                  <a:lnTo>
                    <a:pt x="107861" y="0"/>
                  </a:lnTo>
                  <a:close/>
                </a:path>
                <a:path w="111759" h="148590">
                  <a:moveTo>
                    <a:pt x="53124" y="685"/>
                  </a:moveTo>
                  <a:lnTo>
                    <a:pt x="46253" y="685"/>
                  </a:lnTo>
                  <a:lnTo>
                    <a:pt x="0" y="20878"/>
                  </a:lnTo>
                  <a:lnTo>
                    <a:pt x="0" y="30632"/>
                  </a:lnTo>
                  <a:lnTo>
                    <a:pt x="4152" y="29108"/>
                  </a:lnTo>
                  <a:lnTo>
                    <a:pt x="6794" y="28181"/>
                  </a:lnTo>
                  <a:lnTo>
                    <a:pt x="9334" y="27749"/>
                  </a:lnTo>
                  <a:lnTo>
                    <a:pt x="53124" y="27749"/>
                  </a:lnTo>
                  <a:lnTo>
                    <a:pt x="53124" y="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</p:grpSp>
      <p:pic>
        <p:nvPicPr>
          <p:cNvPr id="45" name="Imagem 4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9"/>
          <a:stretch/>
        </p:blipFill>
        <p:spPr>
          <a:xfrm>
            <a:off x="13885773" y="11230731"/>
            <a:ext cx="3265577" cy="14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5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1301751" y="12139246"/>
            <a:ext cx="2952017" cy="281354"/>
            <a:chOff x="11612054" y="11412356"/>
            <a:chExt cx="3997523" cy="381001"/>
          </a:xfrm>
        </p:grpSpPr>
        <p:sp>
          <p:nvSpPr>
            <p:cNvPr id="17" name="bk object 17"/>
            <p:cNvSpPr/>
            <p:nvPr/>
          </p:nvSpPr>
          <p:spPr>
            <a:xfrm>
              <a:off x="11612054" y="11520688"/>
              <a:ext cx="165100" cy="208915"/>
            </a:xfrm>
            <a:custGeom>
              <a:avLst/>
              <a:gdLst/>
              <a:ahLst/>
              <a:cxnLst/>
              <a:rect l="l" t="t" r="r" b="b"/>
              <a:pathLst>
                <a:path w="165100" h="208915">
                  <a:moveTo>
                    <a:pt x="34810" y="0"/>
                  </a:moveTo>
                  <a:lnTo>
                    <a:pt x="0" y="0"/>
                  </a:lnTo>
                  <a:lnTo>
                    <a:pt x="0" y="126771"/>
                  </a:lnTo>
                  <a:lnTo>
                    <a:pt x="4946" y="161165"/>
                  </a:lnTo>
                  <a:lnTo>
                    <a:pt x="20172" y="186956"/>
                  </a:lnTo>
                  <a:lnTo>
                    <a:pt x="46253" y="203155"/>
                  </a:lnTo>
                  <a:lnTo>
                    <a:pt x="83769" y="208775"/>
                  </a:lnTo>
                  <a:lnTo>
                    <a:pt x="119586" y="203020"/>
                  </a:lnTo>
                  <a:lnTo>
                    <a:pt x="144953" y="186369"/>
                  </a:lnTo>
                  <a:lnTo>
                    <a:pt x="148701" y="179755"/>
                  </a:lnTo>
                  <a:lnTo>
                    <a:pt x="84721" y="179755"/>
                  </a:lnTo>
                  <a:lnTo>
                    <a:pt x="62114" y="176319"/>
                  </a:lnTo>
                  <a:lnTo>
                    <a:pt x="46602" y="165895"/>
                  </a:lnTo>
                  <a:lnTo>
                    <a:pt x="37672" y="148310"/>
                  </a:lnTo>
                  <a:lnTo>
                    <a:pt x="34886" y="124053"/>
                  </a:lnTo>
                  <a:lnTo>
                    <a:pt x="34810" y="0"/>
                  </a:lnTo>
                  <a:close/>
                </a:path>
                <a:path w="165100" h="208915">
                  <a:moveTo>
                    <a:pt x="165036" y="0"/>
                  </a:moveTo>
                  <a:lnTo>
                    <a:pt x="132715" y="0"/>
                  </a:lnTo>
                  <a:lnTo>
                    <a:pt x="132715" y="126771"/>
                  </a:lnTo>
                  <a:lnTo>
                    <a:pt x="129893" y="148589"/>
                  </a:lnTo>
                  <a:lnTo>
                    <a:pt x="121191" y="165298"/>
                  </a:lnTo>
                  <a:lnTo>
                    <a:pt x="106252" y="175990"/>
                  </a:lnTo>
                  <a:lnTo>
                    <a:pt x="84721" y="179755"/>
                  </a:lnTo>
                  <a:lnTo>
                    <a:pt x="148701" y="179755"/>
                  </a:lnTo>
                  <a:lnTo>
                    <a:pt x="160044" y="159740"/>
                  </a:lnTo>
                  <a:lnTo>
                    <a:pt x="165036" y="124053"/>
                  </a:lnTo>
                  <a:lnTo>
                    <a:pt x="165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8" name="bk object 18"/>
            <p:cNvSpPr/>
            <p:nvPr/>
          </p:nvSpPr>
          <p:spPr>
            <a:xfrm>
              <a:off x="1182897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08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05" y="152704"/>
                  </a:lnTo>
                  <a:lnTo>
                    <a:pt x="32905" y="50177"/>
                  </a:lnTo>
                  <a:lnTo>
                    <a:pt x="36927" y="45010"/>
                  </a:lnTo>
                  <a:lnTo>
                    <a:pt x="44042" y="37568"/>
                  </a:lnTo>
                  <a:lnTo>
                    <a:pt x="53906" y="30880"/>
                  </a:lnTo>
                  <a:lnTo>
                    <a:pt x="66179" y="27978"/>
                  </a:lnTo>
                  <a:lnTo>
                    <a:pt x="203107" y="27978"/>
                  </a:lnTo>
                  <a:lnTo>
                    <a:pt x="201331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08" y="23355"/>
                  </a:lnTo>
                  <a:lnTo>
                    <a:pt x="32308" y="3670"/>
                  </a:lnTo>
                  <a:close/>
                </a:path>
                <a:path w="205740" h="153034">
                  <a:moveTo>
                    <a:pt x="152425" y="27978"/>
                  </a:moveTo>
                  <a:lnTo>
                    <a:pt x="66179" y="27978"/>
                  </a:lnTo>
                  <a:lnTo>
                    <a:pt x="75481" y="29726"/>
                  </a:lnTo>
                  <a:lnTo>
                    <a:pt x="81803" y="34820"/>
                  </a:lnTo>
                  <a:lnTo>
                    <a:pt x="85407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64" y="152704"/>
                  </a:lnTo>
                  <a:lnTo>
                    <a:pt x="119164" y="48056"/>
                  </a:lnTo>
                  <a:lnTo>
                    <a:pt x="124739" y="41640"/>
                  </a:lnTo>
                  <a:lnTo>
                    <a:pt x="132194" y="35102"/>
                  </a:lnTo>
                  <a:lnTo>
                    <a:pt x="141449" y="30022"/>
                  </a:lnTo>
                  <a:lnTo>
                    <a:pt x="152425" y="27978"/>
                  </a:lnTo>
                  <a:close/>
                </a:path>
                <a:path w="205740" h="153034">
                  <a:moveTo>
                    <a:pt x="203107" y="27978"/>
                  </a:moveTo>
                  <a:lnTo>
                    <a:pt x="152425" y="27978"/>
                  </a:lnTo>
                  <a:lnTo>
                    <a:pt x="162399" y="29767"/>
                  </a:lnTo>
                  <a:lnTo>
                    <a:pt x="168752" y="34929"/>
                  </a:lnTo>
                  <a:lnTo>
                    <a:pt x="172108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14" y="152704"/>
                  </a:lnTo>
                  <a:lnTo>
                    <a:pt x="205714" y="47396"/>
                  </a:lnTo>
                  <a:lnTo>
                    <a:pt x="203445" y="28675"/>
                  </a:lnTo>
                  <a:lnTo>
                    <a:pt x="203107" y="27978"/>
                  </a:lnTo>
                  <a:close/>
                </a:path>
                <a:path w="205740" h="153034">
                  <a:moveTo>
                    <a:pt x="163499" y="0"/>
                  </a:moveTo>
                  <a:lnTo>
                    <a:pt x="148591" y="1937"/>
                  </a:lnTo>
                  <a:lnTo>
                    <a:pt x="135932" y="7192"/>
                  </a:lnTo>
                  <a:lnTo>
                    <a:pt x="125128" y="14932"/>
                  </a:lnTo>
                  <a:lnTo>
                    <a:pt x="115785" y="24320"/>
                  </a:lnTo>
                  <a:lnTo>
                    <a:pt x="201331" y="24320"/>
                  </a:lnTo>
                  <a:lnTo>
                    <a:pt x="196146" y="13639"/>
                  </a:lnTo>
                  <a:lnTo>
                    <a:pt x="183077" y="3633"/>
                  </a:lnTo>
                  <a:lnTo>
                    <a:pt x="163499" y="0"/>
                  </a:lnTo>
                  <a:close/>
                </a:path>
                <a:path w="205740" h="153034">
                  <a:moveTo>
                    <a:pt x="77609" y="0"/>
                  </a:moveTo>
                  <a:lnTo>
                    <a:pt x="61142" y="2436"/>
                  </a:lnTo>
                  <a:lnTo>
                    <a:pt x="48391" y="8443"/>
                  </a:lnTo>
                  <a:lnTo>
                    <a:pt x="38924" y="16068"/>
                  </a:lnTo>
                  <a:lnTo>
                    <a:pt x="32308" y="23355"/>
                  </a:lnTo>
                  <a:lnTo>
                    <a:pt x="115256" y="23355"/>
                  </a:lnTo>
                  <a:lnTo>
                    <a:pt x="110420" y="14530"/>
                  </a:lnTo>
                  <a:lnTo>
                    <a:pt x="102469" y="6835"/>
                  </a:lnTo>
                  <a:lnTo>
                    <a:pt x="91632" y="1803"/>
                  </a:lnTo>
                  <a:lnTo>
                    <a:pt x="77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9" name="bk object 19"/>
            <p:cNvSpPr/>
            <p:nvPr/>
          </p:nvSpPr>
          <p:spPr>
            <a:xfrm>
              <a:off x="1207044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20" h="156845">
                  <a:moveTo>
                    <a:pt x="113004" y="26720"/>
                  </a:moveTo>
                  <a:lnTo>
                    <a:pt x="58559" y="26720"/>
                  </a:lnTo>
                  <a:lnTo>
                    <a:pt x="71547" y="28511"/>
                  </a:lnTo>
                  <a:lnTo>
                    <a:pt x="79762" y="33628"/>
                  </a:lnTo>
                  <a:lnTo>
                    <a:pt x="84062" y="41685"/>
                  </a:lnTo>
                  <a:lnTo>
                    <a:pt x="85305" y="52298"/>
                  </a:lnTo>
                  <a:lnTo>
                    <a:pt x="85305" y="63080"/>
                  </a:lnTo>
                  <a:lnTo>
                    <a:pt x="79438" y="63080"/>
                  </a:lnTo>
                  <a:lnTo>
                    <a:pt x="51043" y="65758"/>
                  </a:lnTo>
                  <a:lnTo>
                    <a:pt x="25512" y="74556"/>
                  </a:lnTo>
                  <a:lnTo>
                    <a:pt x="7084" y="90625"/>
                  </a:lnTo>
                  <a:lnTo>
                    <a:pt x="0" y="115112"/>
                  </a:lnTo>
                  <a:lnTo>
                    <a:pt x="3321" y="132483"/>
                  </a:lnTo>
                  <a:lnTo>
                    <a:pt x="12512" y="145482"/>
                  </a:lnTo>
                  <a:lnTo>
                    <a:pt x="26371" y="153619"/>
                  </a:lnTo>
                  <a:lnTo>
                    <a:pt x="43751" y="156438"/>
                  </a:lnTo>
                  <a:lnTo>
                    <a:pt x="58787" y="154374"/>
                  </a:lnTo>
                  <a:lnTo>
                    <a:pt x="71064" y="149212"/>
                  </a:lnTo>
                  <a:lnTo>
                    <a:pt x="80457" y="142497"/>
                  </a:lnTo>
                  <a:lnTo>
                    <a:pt x="86842" y="135775"/>
                  </a:lnTo>
                  <a:lnTo>
                    <a:pt x="119042" y="135775"/>
                  </a:lnTo>
                  <a:lnTo>
                    <a:pt x="118673" y="131152"/>
                  </a:lnTo>
                  <a:lnTo>
                    <a:pt x="52323" y="131152"/>
                  </a:lnTo>
                  <a:lnTo>
                    <a:pt x="45361" y="130173"/>
                  </a:lnTo>
                  <a:lnTo>
                    <a:pt x="39044" y="127052"/>
                  </a:lnTo>
                  <a:lnTo>
                    <a:pt x="34459" y="121514"/>
                  </a:lnTo>
                  <a:lnTo>
                    <a:pt x="32689" y="113283"/>
                  </a:lnTo>
                  <a:lnTo>
                    <a:pt x="36140" y="99959"/>
                  </a:lnTo>
                  <a:lnTo>
                    <a:pt x="45786" y="91089"/>
                  </a:lnTo>
                  <a:lnTo>
                    <a:pt x="60571" y="86150"/>
                  </a:lnTo>
                  <a:lnTo>
                    <a:pt x="79438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53" y="28803"/>
                  </a:lnTo>
                  <a:lnTo>
                    <a:pt x="113004" y="26720"/>
                  </a:lnTo>
                  <a:close/>
                </a:path>
                <a:path w="121920" h="156845">
                  <a:moveTo>
                    <a:pt x="119042" y="135775"/>
                  </a:moveTo>
                  <a:lnTo>
                    <a:pt x="86842" y="135775"/>
                  </a:lnTo>
                  <a:lnTo>
                    <a:pt x="87134" y="140385"/>
                  </a:lnTo>
                  <a:lnTo>
                    <a:pt x="88379" y="148666"/>
                  </a:lnTo>
                  <a:lnTo>
                    <a:pt x="89331" y="152704"/>
                  </a:lnTo>
                  <a:lnTo>
                    <a:pt x="121653" y="152704"/>
                  </a:lnTo>
                  <a:lnTo>
                    <a:pt x="120295" y="145476"/>
                  </a:lnTo>
                  <a:lnTo>
                    <a:pt x="119094" y="136428"/>
                  </a:lnTo>
                  <a:lnTo>
                    <a:pt x="119042" y="135775"/>
                  </a:lnTo>
                  <a:close/>
                </a:path>
                <a:path w="121920" h="156845">
                  <a:moveTo>
                    <a:pt x="117906" y="84620"/>
                  </a:moveTo>
                  <a:lnTo>
                    <a:pt x="85305" y="84620"/>
                  </a:lnTo>
                  <a:lnTo>
                    <a:pt x="85305" y="114452"/>
                  </a:lnTo>
                  <a:lnTo>
                    <a:pt x="80718" y="119285"/>
                  </a:lnTo>
                  <a:lnTo>
                    <a:pt x="73791" y="124779"/>
                  </a:lnTo>
                  <a:lnTo>
                    <a:pt x="64376" y="129284"/>
                  </a:lnTo>
                  <a:lnTo>
                    <a:pt x="52323" y="131152"/>
                  </a:lnTo>
                  <a:lnTo>
                    <a:pt x="118673" y="131152"/>
                  </a:lnTo>
                  <a:lnTo>
                    <a:pt x="118235" y="125656"/>
                  </a:lnTo>
                  <a:lnTo>
                    <a:pt x="117955" y="115112"/>
                  </a:lnTo>
                  <a:lnTo>
                    <a:pt x="117906" y="84620"/>
                  </a:lnTo>
                  <a:close/>
                </a:path>
                <a:path w="121920" h="156845">
                  <a:moveTo>
                    <a:pt x="61925" y="0"/>
                  </a:moveTo>
                  <a:lnTo>
                    <a:pt x="41205" y="2220"/>
                  </a:lnTo>
                  <a:lnTo>
                    <a:pt x="25009" y="7661"/>
                  </a:lnTo>
                  <a:lnTo>
                    <a:pt x="13019" y="14487"/>
                  </a:lnTo>
                  <a:lnTo>
                    <a:pt x="4914" y="20866"/>
                  </a:lnTo>
                  <a:lnTo>
                    <a:pt x="20294" y="41821"/>
                  </a:lnTo>
                  <a:lnTo>
                    <a:pt x="25834" y="37640"/>
                  </a:lnTo>
                  <a:lnTo>
                    <a:pt x="34016" y="32651"/>
                  </a:lnTo>
                  <a:lnTo>
                    <a:pt x="44904" y="28473"/>
                  </a:lnTo>
                  <a:lnTo>
                    <a:pt x="58559" y="26720"/>
                  </a:lnTo>
                  <a:lnTo>
                    <a:pt x="113004" y="26720"/>
                  </a:lnTo>
                  <a:lnTo>
                    <a:pt x="103765" y="12455"/>
                  </a:lnTo>
                  <a:lnTo>
                    <a:pt x="86252" y="3027"/>
                  </a:lnTo>
                  <a:lnTo>
                    <a:pt x="61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0" name="bk object 20"/>
            <p:cNvSpPr/>
            <p:nvPr/>
          </p:nvSpPr>
          <p:spPr>
            <a:xfrm>
              <a:off x="12297628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73" y="0"/>
                  </a:moveTo>
                  <a:lnTo>
                    <a:pt x="42385" y="5665"/>
                  </a:lnTo>
                  <a:lnTo>
                    <a:pt x="20032" y="21543"/>
                  </a:lnTo>
                  <a:lnTo>
                    <a:pt x="5306" y="45953"/>
                  </a:lnTo>
                  <a:lnTo>
                    <a:pt x="0" y="77216"/>
                  </a:lnTo>
                  <a:lnTo>
                    <a:pt x="4812" y="108954"/>
                  </a:lnTo>
                  <a:lnTo>
                    <a:pt x="19050" y="134040"/>
                  </a:lnTo>
                  <a:lnTo>
                    <a:pt x="42412" y="150523"/>
                  </a:lnTo>
                  <a:lnTo>
                    <a:pt x="74599" y="156451"/>
                  </a:lnTo>
                  <a:lnTo>
                    <a:pt x="93922" y="154868"/>
                  </a:lnTo>
                  <a:lnTo>
                    <a:pt x="108934" y="150990"/>
                  </a:lnTo>
                  <a:lnTo>
                    <a:pt x="120155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733" y="130797"/>
                  </a:lnTo>
                  <a:lnTo>
                    <a:pt x="58389" y="127154"/>
                  </a:lnTo>
                  <a:lnTo>
                    <a:pt x="45567" y="117108"/>
                  </a:lnTo>
                  <a:lnTo>
                    <a:pt x="37774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1" y="59702"/>
                  </a:lnTo>
                  <a:lnTo>
                    <a:pt x="35458" y="59702"/>
                  </a:lnTo>
                  <a:lnTo>
                    <a:pt x="39454" y="45301"/>
                  </a:lnTo>
                  <a:lnTo>
                    <a:pt x="46451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83" y="24904"/>
                  </a:lnTo>
                  <a:lnTo>
                    <a:pt x="119464" y="22277"/>
                  </a:lnTo>
                  <a:lnTo>
                    <a:pt x="99267" y="5757"/>
                  </a:lnTo>
                  <a:lnTo>
                    <a:pt x="70573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5" y="122631"/>
                  </a:lnTo>
                  <a:lnTo>
                    <a:pt x="101898" y="126453"/>
                  </a:lnTo>
                  <a:lnTo>
                    <a:pt x="90710" y="129532"/>
                  </a:lnTo>
                  <a:lnTo>
                    <a:pt x="76733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83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49" y="35269"/>
                  </a:lnTo>
                  <a:lnTo>
                    <a:pt x="98465" y="46352"/>
                  </a:lnTo>
                  <a:lnTo>
                    <a:pt x="100393" y="59702"/>
                  </a:lnTo>
                  <a:lnTo>
                    <a:pt x="131101" y="59702"/>
                  </a:lnTo>
                  <a:lnTo>
                    <a:pt x="130604" y="48429"/>
                  </a:lnTo>
                  <a:lnTo>
                    <a:pt x="120583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1" name="bk object 21"/>
            <p:cNvSpPr/>
            <p:nvPr/>
          </p:nvSpPr>
          <p:spPr>
            <a:xfrm>
              <a:off x="1246816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21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69" y="152704"/>
                  </a:lnTo>
                  <a:lnTo>
                    <a:pt x="32969" y="50177"/>
                  </a:lnTo>
                  <a:lnTo>
                    <a:pt x="36950" y="45010"/>
                  </a:lnTo>
                  <a:lnTo>
                    <a:pt x="44053" y="37568"/>
                  </a:lnTo>
                  <a:lnTo>
                    <a:pt x="53932" y="30880"/>
                  </a:lnTo>
                  <a:lnTo>
                    <a:pt x="66243" y="27978"/>
                  </a:lnTo>
                  <a:lnTo>
                    <a:pt x="203098" y="27978"/>
                  </a:lnTo>
                  <a:lnTo>
                    <a:pt x="201325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21" y="23355"/>
                  </a:lnTo>
                  <a:lnTo>
                    <a:pt x="32321" y="3670"/>
                  </a:lnTo>
                  <a:close/>
                </a:path>
                <a:path w="205740" h="153034">
                  <a:moveTo>
                    <a:pt x="152438" y="27978"/>
                  </a:moveTo>
                  <a:lnTo>
                    <a:pt x="66243" y="27978"/>
                  </a:lnTo>
                  <a:lnTo>
                    <a:pt x="75508" y="29726"/>
                  </a:lnTo>
                  <a:lnTo>
                    <a:pt x="81811" y="34820"/>
                  </a:lnTo>
                  <a:lnTo>
                    <a:pt x="85408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51" y="152704"/>
                  </a:lnTo>
                  <a:lnTo>
                    <a:pt x="119151" y="48056"/>
                  </a:lnTo>
                  <a:lnTo>
                    <a:pt x="124743" y="41640"/>
                  </a:lnTo>
                  <a:lnTo>
                    <a:pt x="132218" y="35102"/>
                  </a:lnTo>
                  <a:lnTo>
                    <a:pt x="141480" y="30022"/>
                  </a:lnTo>
                  <a:lnTo>
                    <a:pt x="152438" y="27978"/>
                  </a:lnTo>
                  <a:close/>
                </a:path>
                <a:path w="205740" h="153034">
                  <a:moveTo>
                    <a:pt x="203098" y="27978"/>
                  </a:moveTo>
                  <a:lnTo>
                    <a:pt x="152438" y="27978"/>
                  </a:lnTo>
                  <a:lnTo>
                    <a:pt x="162399" y="29767"/>
                  </a:lnTo>
                  <a:lnTo>
                    <a:pt x="168749" y="34929"/>
                  </a:lnTo>
                  <a:lnTo>
                    <a:pt x="172106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01" y="152704"/>
                  </a:lnTo>
                  <a:lnTo>
                    <a:pt x="205701" y="47396"/>
                  </a:lnTo>
                  <a:lnTo>
                    <a:pt x="203436" y="28675"/>
                  </a:lnTo>
                  <a:lnTo>
                    <a:pt x="203098" y="27978"/>
                  </a:lnTo>
                  <a:close/>
                </a:path>
                <a:path w="205740" h="153034">
                  <a:moveTo>
                    <a:pt x="163563" y="0"/>
                  </a:moveTo>
                  <a:lnTo>
                    <a:pt x="148616" y="1937"/>
                  </a:lnTo>
                  <a:lnTo>
                    <a:pt x="135936" y="7192"/>
                  </a:lnTo>
                  <a:lnTo>
                    <a:pt x="125124" y="14932"/>
                  </a:lnTo>
                  <a:lnTo>
                    <a:pt x="115785" y="24320"/>
                  </a:lnTo>
                  <a:lnTo>
                    <a:pt x="201325" y="24320"/>
                  </a:lnTo>
                  <a:lnTo>
                    <a:pt x="196148" y="13639"/>
                  </a:lnTo>
                  <a:lnTo>
                    <a:pt x="183102" y="3633"/>
                  </a:lnTo>
                  <a:lnTo>
                    <a:pt x="163563" y="0"/>
                  </a:lnTo>
                  <a:close/>
                </a:path>
                <a:path w="205740" h="153034">
                  <a:moveTo>
                    <a:pt x="77596" y="0"/>
                  </a:moveTo>
                  <a:lnTo>
                    <a:pt x="61139" y="2436"/>
                  </a:lnTo>
                  <a:lnTo>
                    <a:pt x="48396" y="8443"/>
                  </a:lnTo>
                  <a:lnTo>
                    <a:pt x="38935" y="16068"/>
                  </a:lnTo>
                  <a:lnTo>
                    <a:pt x="32321" y="23355"/>
                  </a:lnTo>
                  <a:lnTo>
                    <a:pt x="115256" y="23355"/>
                  </a:lnTo>
                  <a:lnTo>
                    <a:pt x="110415" y="14530"/>
                  </a:lnTo>
                  <a:lnTo>
                    <a:pt x="102463" y="6835"/>
                  </a:lnTo>
                  <a:lnTo>
                    <a:pt x="91625" y="1803"/>
                  </a:lnTo>
                  <a:lnTo>
                    <a:pt x="7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2" name="bk object 22"/>
            <p:cNvSpPr/>
            <p:nvPr/>
          </p:nvSpPr>
          <p:spPr>
            <a:xfrm>
              <a:off x="12719888" y="11573012"/>
              <a:ext cx="135255" cy="220345"/>
            </a:xfrm>
            <a:custGeom>
              <a:avLst/>
              <a:gdLst/>
              <a:ahLst/>
              <a:cxnLst/>
              <a:rect l="l" t="t" r="r" b="b"/>
              <a:pathLst>
                <a:path w="135255" h="220345">
                  <a:moveTo>
                    <a:pt x="32321" y="3670"/>
                  </a:moveTo>
                  <a:lnTo>
                    <a:pt x="0" y="3670"/>
                  </a:lnTo>
                  <a:lnTo>
                    <a:pt x="0" y="220129"/>
                  </a:lnTo>
                  <a:lnTo>
                    <a:pt x="32981" y="220129"/>
                  </a:lnTo>
                  <a:lnTo>
                    <a:pt x="32981" y="144652"/>
                  </a:lnTo>
                  <a:lnTo>
                    <a:pt x="103516" y="144652"/>
                  </a:lnTo>
                  <a:lnTo>
                    <a:pt x="116482" y="134815"/>
                  </a:lnTo>
                  <a:lnTo>
                    <a:pt x="119041" y="130213"/>
                  </a:lnTo>
                  <a:lnTo>
                    <a:pt x="63169" y="130213"/>
                  </a:lnTo>
                  <a:lnTo>
                    <a:pt x="52789" y="129123"/>
                  </a:lnTo>
                  <a:lnTo>
                    <a:pt x="44508" y="126338"/>
                  </a:lnTo>
                  <a:lnTo>
                    <a:pt x="38011" y="122578"/>
                  </a:lnTo>
                  <a:lnTo>
                    <a:pt x="32981" y="118567"/>
                  </a:lnTo>
                  <a:lnTo>
                    <a:pt x="33081" y="44785"/>
                  </a:lnTo>
                  <a:lnTo>
                    <a:pt x="36999" y="40012"/>
                  </a:lnTo>
                  <a:lnTo>
                    <a:pt x="43878" y="34099"/>
                  </a:lnTo>
                  <a:lnTo>
                    <a:pt x="53463" y="29119"/>
                  </a:lnTo>
                  <a:lnTo>
                    <a:pt x="65595" y="27025"/>
                  </a:lnTo>
                  <a:lnTo>
                    <a:pt x="122087" y="27025"/>
                  </a:lnTo>
                  <a:lnTo>
                    <a:pt x="118754" y="20337"/>
                  </a:lnTo>
                  <a:lnTo>
                    <a:pt x="117497" y="19342"/>
                  </a:lnTo>
                  <a:lnTo>
                    <a:pt x="32321" y="19342"/>
                  </a:lnTo>
                  <a:lnTo>
                    <a:pt x="32321" y="3670"/>
                  </a:lnTo>
                  <a:close/>
                </a:path>
                <a:path w="135255" h="220345">
                  <a:moveTo>
                    <a:pt x="103516" y="144652"/>
                  </a:moveTo>
                  <a:lnTo>
                    <a:pt x="32981" y="144652"/>
                  </a:lnTo>
                  <a:lnTo>
                    <a:pt x="38034" y="148473"/>
                  </a:lnTo>
                  <a:lnTo>
                    <a:pt x="45524" y="152309"/>
                  </a:lnTo>
                  <a:lnTo>
                    <a:pt x="55665" y="155266"/>
                  </a:lnTo>
                  <a:lnTo>
                    <a:pt x="68668" y="156451"/>
                  </a:lnTo>
                  <a:lnTo>
                    <a:pt x="95424" y="150792"/>
                  </a:lnTo>
                  <a:lnTo>
                    <a:pt x="103516" y="144652"/>
                  </a:lnTo>
                  <a:close/>
                </a:path>
                <a:path w="135255" h="220345">
                  <a:moveTo>
                    <a:pt x="122087" y="27025"/>
                  </a:moveTo>
                  <a:lnTo>
                    <a:pt x="65595" y="27025"/>
                  </a:lnTo>
                  <a:lnTo>
                    <a:pt x="81048" y="30732"/>
                  </a:lnTo>
                  <a:lnTo>
                    <a:pt x="91901" y="41173"/>
                  </a:lnTo>
                  <a:lnTo>
                    <a:pt x="98304" y="57329"/>
                  </a:lnTo>
                  <a:lnTo>
                    <a:pt x="100406" y="78181"/>
                  </a:lnTo>
                  <a:lnTo>
                    <a:pt x="97968" y="99421"/>
                  </a:lnTo>
                  <a:lnTo>
                    <a:pt x="90803" y="115850"/>
                  </a:lnTo>
                  <a:lnTo>
                    <a:pt x="79130" y="126453"/>
                  </a:lnTo>
                  <a:lnTo>
                    <a:pt x="63169" y="130213"/>
                  </a:lnTo>
                  <a:lnTo>
                    <a:pt x="119041" y="130213"/>
                  </a:lnTo>
                  <a:lnTo>
                    <a:pt x="130271" y="110015"/>
                  </a:lnTo>
                  <a:lnTo>
                    <a:pt x="135216" y="77889"/>
                  </a:lnTo>
                  <a:lnTo>
                    <a:pt x="130939" y="44785"/>
                  </a:lnTo>
                  <a:lnTo>
                    <a:pt x="122087" y="27025"/>
                  </a:lnTo>
                  <a:close/>
                </a:path>
                <a:path w="135255" h="220345">
                  <a:moveTo>
                    <a:pt x="74536" y="0"/>
                  </a:moveTo>
                  <a:lnTo>
                    <a:pt x="60223" y="1673"/>
                  </a:lnTo>
                  <a:lnTo>
                    <a:pt x="48566" y="6075"/>
                  </a:lnTo>
                  <a:lnTo>
                    <a:pt x="39340" y="12274"/>
                  </a:lnTo>
                  <a:lnTo>
                    <a:pt x="32321" y="19342"/>
                  </a:lnTo>
                  <a:lnTo>
                    <a:pt x="117497" y="19342"/>
                  </a:lnTo>
                  <a:lnTo>
                    <a:pt x="99630" y="5192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3" name="bk object 23"/>
            <p:cNvSpPr/>
            <p:nvPr/>
          </p:nvSpPr>
          <p:spPr>
            <a:xfrm>
              <a:off x="12892628" y="11573014"/>
              <a:ext cx="90170" cy="153035"/>
            </a:xfrm>
            <a:custGeom>
              <a:avLst/>
              <a:gdLst/>
              <a:ahLst/>
              <a:cxnLst/>
              <a:rect l="l" t="t" r="r" b="b"/>
              <a:pathLst>
                <a:path w="90169" h="153034">
                  <a:moveTo>
                    <a:pt x="32969" y="3670"/>
                  </a:moveTo>
                  <a:lnTo>
                    <a:pt x="0" y="3670"/>
                  </a:lnTo>
                  <a:lnTo>
                    <a:pt x="0" y="152717"/>
                  </a:lnTo>
                  <a:lnTo>
                    <a:pt x="32969" y="152717"/>
                  </a:lnTo>
                  <a:lnTo>
                    <a:pt x="32969" y="55968"/>
                  </a:lnTo>
                  <a:lnTo>
                    <a:pt x="36682" y="49578"/>
                  </a:lnTo>
                  <a:lnTo>
                    <a:pt x="43629" y="40868"/>
                  </a:lnTo>
                  <a:lnTo>
                    <a:pt x="53802" y="33187"/>
                  </a:lnTo>
                  <a:lnTo>
                    <a:pt x="67195" y="29883"/>
                  </a:lnTo>
                  <a:lnTo>
                    <a:pt x="82439" y="29883"/>
                  </a:lnTo>
                  <a:lnTo>
                    <a:pt x="83724" y="25196"/>
                  </a:lnTo>
                  <a:lnTo>
                    <a:pt x="32969" y="25196"/>
                  </a:lnTo>
                  <a:lnTo>
                    <a:pt x="32969" y="3670"/>
                  </a:lnTo>
                  <a:close/>
                </a:path>
                <a:path w="90169" h="153034">
                  <a:moveTo>
                    <a:pt x="82439" y="29883"/>
                  </a:moveTo>
                  <a:lnTo>
                    <a:pt x="75488" y="29883"/>
                  </a:lnTo>
                  <a:lnTo>
                    <a:pt x="79514" y="31711"/>
                  </a:lnTo>
                  <a:lnTo>
                    <a:pt x="81635" y="32816"/>
                  </a:lnTo>
                  <a:lnTo>
                    <a:pt x="82439" y="29883"/>
                  </a:lnTo>
                  <a:close/>
                </a:path>
                <a:path w="90169" h="153034">
                  <a:moveTo>
                    <a:pt x="81635" y="0"/>
                  </a:moveTo>
                  <a:lnTo>
                    <a:pt x="71450" y="0"/>
                  </a:lnTo>
                  <a:lnTo>
                    <a:pt x="57988" y="2465"/>
                  </a:lnTo>
                  <a:lnTo>
                    <a:pt x="47128" y="8674"/>
                  </a:lnTo>
                  <a:lnTo>
                    <a:pt x="38808" y="16844"/>
                  </a:lnTo>
                  <a:lnTo>
                    <a:pt x="32969" y="25196"/>
                  </a:lnTo>
                  <a:lnTo>
                    <a:pt x="83724" y="25196"/>
                  </a:lnTo>
                  <a:lnTo>
                    <a:pt x="89623" y="3670"/>
                  </a:lnTo>
                  <a:lnTo>
                    <a:pt x="86842" y="2133"/>
                  </a:lnTo>
                  <a:lnTo>
                    <a:pt x="81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4" name="bk object 24"/>
            <p:cNvSpPr/>
            <p:nvPr/>
          </p:nvSpPr>
          <p:spPr>
            <a:xfrm>
              <a:off x="12996762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10" y="0"/>
                  </a:moveTo>
                  <a:lnTo>
                    <a:pt x="42358" y="5665"/>
                  </a:lnTo>
                  <a:lnTo>
                    <a:pt x="20024" y="21543"/>
                  </a:lnTo>
                  <a:lnTo>
                    <a:pt x="5305" y="45953"/>
                  </a:lnTo>
                  <a:lnTo>
                    <a:pt x="0" y="77216"/>
                  </a:lnTo>
                  <a:lnTo>
                    <a:pt x="4802" y="108954"/>
                  </a:lnTo>
                  <a:lnTo>
                    <a:pt x="19018" y="134040"/>
                  </a:lnTo>
                  <a:lnTo>
                    <a:pt x="42358" y="150523"/>
                  </a:lnTo>
                  <a:lnTo>
                    <a:pt x="74536" y="156451"/>
                  </a:lnTo>
                  <a:lnTo>
                    <a:pt x="93900" y="154868"/>
                  </a:lnTo>
                  <a:lnTo>
                    <a:pt x="108931" y="150990"/>
                  </a:lnTo>
                  <a:lnTo>
                    <a:pt x="120156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657" y="130797"/>
                  </a:lnTo>
                  <a:lnTo>
                    <a:pt x="58351" y="127154"/>
                  </a:lnTo>
                  <a:lnTo>
                    <a:pt x="45553" y="117108"/>
                  </a:lnTo>
                  <a:lnTo>
                    <a:pt x="37771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0" y="59702"/>
                  </a:lnTo>
                  <a:lnTo>
                    <a:pt x="35471" y="59702"/>
                  </a:lnTo>
                  <a:lnTo>
                    <a:pt x="39459" y="45301"/>
                  </a:lnTo>
                  <a:lnTo>
                    <a:pt x="46453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76" y="24904"/>
                  </a:lnTo>
                  <a:lnTo>
                    <a:pt x="119456" y="22277"/>
                  </a:lnTo>
                  <a:lnTo>
                    <a:pt x="99240" y="5757"/>
                  </a:lnTo>
                  <a:lnTo>
                    <a:pt x="70510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9" y="122631"/>
                  </a:lnTo>
                  <a:lnTo>
                    <a:pt x="101893" y="126453"/>
                  </a:lnTo>
                  <a:lnTo>
                    <a:pt x="90679" y="129532"/>
                  </a:lnTo>
                  <a:lnTo>
                    <a:pt x="76657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76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51" y="35269"/>
                  </a:lnTo>
                  <a:lnTo>
                    <a:pt x="98470" y="46352"/>
                  </a:lnTo>
                  <a:lnTo>
                    <a:pt x="100406" y="59702"/>
                  </a:lnTo>
                  <a:lnTo>
                    <a:pt x="131100" y="59702"/>
                  </a:lnTo>
                  <a:lnTo>
                    <a:pt x="130603" y="48429"/>
                  </a:lnTo>
                  <a:lnTo>
                    <a:pt x="120576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5" name="bk object 25"/>
            <p:cNvSpPr/>
            <p:nvPr/>
          </p:nvSpPr>
          <p:spPr>
            <a:xfrm>
              <a:off x="13155643" y="11573012"/>
              <a:ext cx="106680" cy="156845"/>
            </a:xfrm>
            <a:custGeom>
              <a:avLst/>
              <a:gdLst/>
              <a:ahLst/>
              <a:cxnLst/>
              <a:rect l="l" t="t" r="r" b="b"/>
              <a:pathLst>
                <a:path w="106680" h="156845">
                  <a:moveTo>
                    <a:pt x="12014" y="118783"/>
                  </a:moveTo>
                  <a:lnTo>
                    <a:pt x="0" y="142239"/>
                  </a:lnTo>
                  <a:lnTo>
                    <a:pt x="8317" y="147222"/>
                  </a:lnTo>
                  <a:lnTo>
                    <a:pt x="19438" y="151906"/>
                  </a:lnTo>
                  <a:lnTo>
                    <a:pt x="33391" y="155382"/>
                  </a:lnTo>
                  <a:lnTo>
                    <a:pt x="50203" y="156743"/>
                  </a:lnTo>
                  <a:lnTo>
                    <a:pt x="73693" y="153628"/>
                  </a:lnTo>
                  <a:lnTo>
                    <a:pt x="91432" y="144576"/>
                  </a:lnTo>
                  <a:lnTo>
                    <a:pt x="101767" y="131165"/>
                  </a:lnTo>
                  <a:lnTo>
                    <a:pt x="48666" y="131165"/>
                  </a:lnTo>
                  <a:lnTo>
                    <a:pt x="36565" y="129796"/>
                  </a:lnTo>
                  <a:lnTo>
                    <a:pt x="26049" y="126484"/>
                  </a:lnTo>
                  <a:lnTo>
                    <a:pt x="17678" y="122416"/>
                  </a:lnTo>
                  <a:lnTo>
                    <a:pt x="12014" y="118783"/>
                  </a:lnTo>
                  <a:close/>
                </a:path>
                <a:path w="106680" h="156845">
                  <a:moveTo>
                    <a:pt x="55410" y="0"/>
                  </a:moveTo>
                  <a:lnTo>
                    <a:pt x="33936" y="3184"/>
                  </a:lnTo>
                  <a:lnTo>
                    <a:pt x="17638" y="12130"/>
                  </a:lnTo>
                  <a:lnTo>
                    <a:pt x="7291" y="25926"/>
                  </a:lnTo>
                  <a:lnTo>
                    <a:pt x="3670" y="43662"/>
                  </a:lnTo>
                  <a:lnTo>
                    <a:pt x="6323" y="59242"/>
                  </a:lnTo>
                  <a:lnTo>
                    <a:pt x="13798" y="71173"/>
                  </a:lnTo>
                  <a:lnTo>
                    <a:pt x="25369" y="80510"/>
                  </a:lnTo>
                  <a:lnTo>
                    <a:pt x="40309" y="88303"/>
                  </a:lnTo>
                  <a:lnTo>
                    <a:pt x="54927" y="94828"/>
                  </a:lnTo>
                  <a:lnTo>
                    <a:pt x="66084" y="100423"/>
                  </a:lnTo>
                  <a:lnTo>
                    <a:pt x="73203" y="106349"/>
                  </a:lnTo>
                  <a:lnTo>
                    <a:pt x="75704" y="113868"/>
                  </a:lnTo>
                  <a:lnTo>
                    <a:pt x="73849" y="121242"/>
                  </a:lnTo>
                  <a:lnTo>
                    <a:pt x="68505" y="126669"/>
                  </a:lnTo>
                  <a:lnTo>
                    <a:pt x="60000" y="130020"/>
                  </a:lnTo>
                  <a:lnTo>
                    <a:pt x="48666" y="131165"/>
                  </a:lnTo>
                  <a:lnTo>
                    <a:pt x="101767" y="131165"/>
                  </a:lnTo>
                  <a:lnTo>
                    <a:pt x="102643" y="130029"/>
                  </a:lnTo>
                  <a:lnTo>
                    <a:pt x="106552" y="110426"/>
                  </a:lnTo>
                  <a:lnTo>
                    <a:pt x="103189" y="94048"/>
                  </a:lnTo>
                  <a:lnTo>
                    <a:pt x="93986" y="81784"/>
                  </a:lnTo>
                  <a:lnTo>
                    <a:pt x="80278" y="72393"/>
                  </a:lnTo>
                  <a:lnTo>
                    <a:pt x="63398" y="64630"/>
                  </a:lnTo>
                  <a:lnTo>
                    <a:pt x="51764" y="59912"/>
                  </a:lnTo>
                  <a:lnTo>
                    <a:pt x="42389" y="55208"/>
                  </a:lnTo>
                  <a:lnTo>
                    <a:pt x="36134" y="49515"/>
                  </a:lnTo>
                  <a:lnTo>
                    <a:pt x="33858" y="41833"/>
                  </a:lnTo>
                  <a:lnTo>
                    <a:pt x="35240" y="35026"/>
                  </a:lnTo>
                  <a:lnTo>
                    <a:pt x="39419" y="29908"/>
                  </a:lnTo>
                  <a:lnTo>
                    <a:pt x="46443" y="26685"/>
                  </a:lnTo>
                  <a:lnTo>
                    <a:pt x="56362" y="25565"/>
                  </a:lnTo>
                  <a:lnTo>
                    <a:pt x="94427" y="25565"/>
                  </a:lnTo>
                  <a:lnTo>
                    <a:pt x="101638" y="12903"/>
                  </a:lnTo>
                  <a:lnTo>
                    <a:pt x="95466" y="9311"/>
                  </a:lnTo>
                  <a:lnTo>
                    <a:pt x="85777" y="5051"/>
                  </a:lnTo>
                  <a:lnTo>
                    <a:pt x="72461" y="1491"/>
                  </a:lnTo>
                  <a:lnTo>
                    <a:pt x="55410" y="0"/>
                  </a:lnTo>
                  <a:close/>
                </a:path>
                <a:path w="106680" h="156845">
                  <a:moveTo>
                    <a:pt x="94427" y="25565"/>
                  </a:moveTo>
                  <a:lnTo>
                    <a:pt x="56362" y="25565"/>
                  </a:lnTo>
                  <a:lnTo>
                    <a:pt x="67116" y="26630"/>
                  </a:lnTo>
                  <a:lnTo>
                    <a:pt x="76198" y="29248"/>
                  </a:lnTo>
                  <a:lnTo>
                    <a:pt x="83439" y="32551"/>
                  </a:lnTo>
                  <a:lnTo>
                    <a:pt x="88671" y="35674"/>
                  </a:lnTo>
                  <a:lnTo>
                    <a:pt x="94427" y="25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6" name="bk object 26"/>
            <p:cNvSpPr/>
            <p:nvPr/>
          </p:nvSpPr>
          <p:spPr>
            <a:xfrm>
              <a:off x="1329012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19" h="156845">
                  <a:moveTo>
                    <a:pt x="112989" y="26720"/>
                  </a:moveTo>
                  <a:lnTo>
                    <a:pt x="58483" y="26720"/>
                  </a:lnTo>
                  <a:lnTo>
                    <a:pt x="71480" y="28511"/>
                  </a:lnTo>
                  <a:lnTo>
                    <a:pt x="79717" y="33628"/>
                  </a:lnTo>
                  <a:lnTo>
                    <a:pt x="84040" y="41685"/>
                  </a:lnTo>
                  <a:lnTo>
                    <a:pt x="85293" y="52298"/>
                  </a:lnTo>
                  <a:lnTo>
                    <a:pt x="85293" y="63080"/>
                  </a:lnTo>
                  <a:lnTo>
                    <a:pt x="79362" y="63080"/>
                  </a:lnTo>
                  <a:lnTo>
                    <a:pt x="51011" y="65758"/>
                  </a:lnTo>
                  <a:lnTo>
                    <a:pt x="25503" y="74556"/>
                  </a:lnTo>
                  <a:lnTo>
                    <a:pt x="7083" y="90625"/>
                  </a:lnTo>
                  <a:lnTo>
                    <a:pt x="0" y="115112"/>
                  </a:lnTo>
                  <a:lnTo>
                    <a:pt x="3320" y="132483"/>
                  </a:lnTo>
                  <a:lnTo>
                    <a:pt x="12503" y="145482"/>
                  </a:lnTo>
                  <a:lnTo>
                    <a:pt x="26339" y="153619"/>
                  </a:lnTo>
                  <a:lnTo>
                    <a:pt x="43675" y="156438"/>
                  </a:lnTo>
                  <a:lnTo>
                    <a:pt x="58711" y="154374"/>
                  </a:lnTo>
                  <a:lnTo>
                    <a:pt x="70988" y="149212"/>
                  </a:lnTo>
                  <a:lnTo>
                    <a:pt x="80381" y="142497"/>
                  </a:lnTo>
                  <a:lnTo>
                    <a:pt x="86766" y="135775"/>
                  </a:lnTo>
                  <a:lnTo>
                    <a:pt x="118999" y="135775"/>
                  </a:lnTo>
                  <a:lnTo>
                    <a:pt x="118643" y="131152"/>
                  </a:lnTo>
                  <a:lnTo>
                    <a:pt x="52324" y="131152"/>
                  </a:lnTo>
                  <a:lnTo>
                    <a:pt x="45347" y="130173"/>
                  </a:lnTo>
                  <a:lnTo>
                    <a:pt x="39000" y="127052"/>
                  </a:lnTo>
                  <a:lnTo>
                    <a:pt x="34384" y="121514"/>
                  </a:lnTo>
                  <a:lnTo>
                    <a:pt x="32600" y="113283"/>
                  </a:lnTo>
                  <a:lnTo>
                    <a:pt x="36064" y="99959"/>
                  </a:lnTo>
                  <a:lnTo>
                    <a:pt x="45732" y="91089"/>
                  </a:lnTo>
                  <a:lnTo>
                    <a:pt x="60525" y="86150"/>
                  </a:lnTo>
                  <a:lnTo>
                    <a:pt x="79362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41" y="28803"/>
                  </a:lnTo>
                  <a:lnTo>
                    <a:pt x="112989" y="26720"/>
                  </a:lnTo>
                  <a:close/>
                </a:path>
                <a:path w="121919" h="156845">
                  <a:moveTo>
                    <a:pt x="118999" y="135775"/>
                  </a:moveTo>
                  <a:lnTo>
                    <a:pt x="86766" y="135775"/>
                  </a:lnTo>
                  <a:lnTo>
                    <a:pt x="87134" y="140385"/>
                  </a:lnTo>
                  <a:lnTo>
                    <a:pt x="88303" y="148666"/>
                  </a:lnTo>
                  <a:lnTo>
                    <a:pt x="89255" y="152704"/>
                  </a:lnTo>
                  <a:lnTo>
                    <a:pt x="121564" y="152704"/>
                  </a:lnTo>
                  <a:lnTo>
                    <a:pt x="120220" y="145476"/>
                  </a:lnTo>
                  <a:lnTo>
                    <a:pt x="119049" y="136428"/>
                  </a:lnTo>
                  <a:lnTo>
                    <a:pt x="118999" y="135775"/>
                  </a:lnTo>
                  <a:close/>
                </a:path>
                <a:path w="121919" h="156845">
                  <a:moveTo>
                    <a:pt x="117906" y="84620"/>
                  </a:moveTo>
                  <a:lnTo>
                    <a:pt x="85293" y="84620"/>
                  </a:lnTo>
                  <a:lnTo>
                    <a:pt x="85293" y="114452"/>
                  </a:lnTo>
                  <a:lnTo>
                    <a:pt x="80679" y="119285"/>
                  </a:lnTo>
                  <a:lnTo>
                    <a:pt x="73756" y="124779"/>
                  </a:lnTo>
                  <a:lnTo>
                    <a:pt x="64360" y="129284"/>
                  </a:lnTo>
                  <a:lnTo>
                    <a:pt x="52324" y="131152"/>
                  </a:lnTo>
                  <a:lnTo>
                    <a:pt x="118643" y="131152"/>
                  </a:lnTo>
                  <a:lnTo>
                    <a:pt x="118221" y="125656"/>
                  </a:lnTo>
                  <a:lnTo>
                    <a:pt x="117936" y="114452"/>
                  </a:lnTo>
                  <a:lnTo>
                    <a:pt x="117906" y="84620"/>
                  </a:lnTo>
                  <a:close/>
                </a:path>
                <a:path w="121919" h="156845">
                  <a:moveTo>
                    <a:pt x="61849" y="0"/>
                  </a:moveTo>
                  <a:lnTo>
                    <a:pt x="41129" y="2220"/>
                  </a:lnTo>
                  <a:lnTo>
                    <a:pt x="24941" y="7661"/>
                  </a:lnTo>
                  <a:lnTo>
                    <a:pt x="12969" y="14487"/>
                  </a:lnTo>
                  <a:lnTo>
                    <a:pt x="4902" y="20866"/>
                  </a:lnTo>
                  <a:lnTo>
                    <a:pt x="20294" y="41821"/>
                  </a:lnTo>
                  <a:lnTo>
                    <a:pt x="25766" y="37640"/>
                  </a:lnTo>
                  <a:lnTo>
                    <a:pt x="33945" y="32651"/>
                  </a:lnTo>
                  <a:lnTo>
                    <a:pt x="44845" y="28473"/>
                  </a:lnTo>
                  <a:lnTo>
                    <a:pt x="58483" y="26720"/>
                  </a:lnTo>
                  <a:lnTo>
                    <a:pt x="112989" y="26720"/>
                  </a:lnTo>
                  <a:lnTo>
                    <a:pt x="103727" y="12455"/>
                  </a:lnTo>
                  <a:lnTo>
                    <a:pt x="86188" y="3027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7" name="bk object 27"/>
            <p:cNvSpPr/>
            <p:nvPr/>
          </p:nvSpPr>
          <p:spPr>
            <a:xfrm>
              <a:off x="13735167" y="11412356"/>
              <a:ext cx="373380" cy="336550"/>
            </a:xfrm>
            <a:custGeom>
              <a:avLst/>
              <a:gdLst/>
              <a:ahLst/>
              <a:cxnLst/>
              <a:rect l="l" t="t" r="r" b="b"/>
              <a:pathLst>
                <a:path w="373380" h="336550">
                  <a:moveTo>
                    <a:pt x="111594" y="160781"/>
                  </a:moveTo>
                  <a:lnTo>
                    <a:pt x="68419" y="175534"/>
                  </a:lnTo>
                  <a:lnTo>
                    <a:pt x="32918" y="195008"/>
                  </a:lnTo>
                  <a:lnTo>
                    <a:pt x="8857" y="218521"/>
                  </a:lnTo>
                  <a:lnTo>
                    <a:pt x="0" y="245389"/>
                  </a:lnTo>
                  <a:lnTo>
                    <a:pt x="9430" y="274266"/>
                  </a:lnTo>
                  <a:lnTo>
                    <a:pt x="35689" y="299236"/>
                  </a:lnTo>
                  <a:lnTo>
                    <a:pt x="75723" y="318856"/>
                  </a:lnTo>
                  <a:lnTo>
                    <a:pt x="126481" y="331686"/>
                  </a:lnTo>
                  <a:lnTo>
                    <a:pt x="184912" y="336283"/>
                  </a:lnTo>
                  <a:lnTo>
                    <a:pt x="188226" y="336283"/>
                  </a:lnTo>
                  <a:lnTo>
                    <a:pt x="246754" y="331206"/>
                  </a:lnTo>
                  <a:lnTo>
                    <a:pt x="297525" y="317887"/>
                  </a:lnTo>
                  <a:lnTo>
                    <a:pt x="337522" y="297823"/>
                  </a:lnTo>
                  <a:lnTo>
                    <a:pt x="352706" y="283159"/>
                  </a:lnTo>
                  <a:lnTo>
                    <a:pt x="182626" y="283159"/>
                  </a:lnTo>
                  <a:lnTo>
                    <a:pt x="182968" y="281965"/>
                  </a:lnTo>
                  <a:lnTo>
                    <a:pt x="182968" y="276618"/>
                  </a:lnTo>
                  <a:lnTo>
                    <a:pt x="182694" y="274788"/>
                  </a:lnTo>
                  <a:lnTo>
                    <a:pt x="182596" y="274266"/>
                  </a:lnTo>
                  <a:lnTo>
                    <a:pt x="170846" y="248298"/>
                  </a:lnTo>
                  <a:lnTo>
                    <a:pt x="146505" y="215428"/>
                  </a:lnTo>
                  <a:lnTo>
                    <a:pt x="122463" y="183616"/>
                  </a:lnTo>
                  <a:lnTo>
                    <a:pt x="111594" y="160781"/>
                  </a:lnTo>
                  <a:close/>
                </a:path>
                <a:path w="373380" h="336550">
                  <a:moveTo>
                    <a:pt x="150126" y="67284"/>
                  </a:moveTo>
                  <a:lnTo>
                    <a:pt x="142989" y="72827"/>
                  </a:lnTo>
                  <a:lnTo>
                    <a:pt x="136550" y="82211"/>
                  </a:lnTo>
                  <a:lnTo>
                    <a:pt x="131892" y="94889"/>
                  </a:lnTo>
                  <a:lnTo>
                    <a:pt x="130098" y="110312"/>
                  </a:lnTo>
                  <a:lnTo>
                    <a:pt x="140653" y="148156"/>
                  </a:lnTo>
                  <a:lnTo>
                    <a:pt x="166296" y="183623"/>
                  </a:lnTo>
                  <a:lnTo>
                    <a:pt x="187095" y="212533"/>
                  </a:lnTo>
                  <a:lnTo>
                    <a:pt x="197650" y="250913"/>
                  </a:lnTo>
                  <a:lnTo>
                    <a:pt x="197415" y="254841"/>
                  </a:lnTo>
                  <a:lnTo>
                    <a:pt x="195772" y="264074"/>
                  </a:lnTo>
                  <a:lnTo>
                    <a:pt x="191311" y="274788"/>
                  </a:lnTo>
                  <a:lnTo>
                    <a:pt x="182626" y="283159"/>
                  </a:lnTo>
                  <a:lnTo>
                    <a:pt x="352706" y="283159"/>
                  </a:lnTo>
                  <a:lnTo>
                    <a:pt x="363732" y="272511"/>
                  </a:lnTo>
                  <a:lnTo>
                    <a:pt x="373138" y="243446"/>
                  </a:lnTo>
                  <a:lnTo>
                    <a:pt x="366251" y="221043"/>
                  </a:lnTo>
                  <a:lnTo>
                    <a:pt x="223113" y="221043"/>
                  </a:lnTo>
                  <a:lnTo>
                    <a:pt x="223113" y="208648"/>
                  </a:lnTo>
                  <a:lnTo>
                    <a:pt x="211709" y="178949"/>
                  </a:lnTo>
                  <a:lnTo>
                    <a:pt x="186620" y="147319"/>
                  </a:lnTo>
                  <a:lnTo>
                    <a:pt x="161530" y="115004"/>
                  </a:lnTo>
                  <a:lnTo>
                    <a:pt x="150126" y="83248"/>
                  </a:lnTo>
                  <a:lnTo>
                    <a:pt x="150126" y="67284"/>
                  </a:lnTo>
                  <a:close/>
                </a:path>
                <a:path w="373380" h="336550">
                  <a:moveTo>
                    <a:pt x="192049" y="0"/>
                  </a:moveTo>
                  <a:lnTo>
                    <a:pt x="184972" y="5478"/>
                  </a:lnTo>
                  <a:lnTo>
                    <a:pt x="178590" y="14816"/>
                  </a:lnTo>
                  <a:lnTo>
                    <a:pt x="173975" y="27480"/>
                  </a:lnTo>
                  <a:lnTo>
                    <a:pt x="172199" y="42938"/>
                  </a:lnTo>
                  <a:lnTo>
                    <a:pt x="182805" y="82748"/>
                  </a:lnTo>
                  <a:lnTo>
                    <a:pt x="206140" y="116082"/>
                  </a:lnTo>
                  <a:lnTo>
                    <a:pt x="229474" y="148014"/>
                  </a:lnTo>
                  <a:lnTo>
                    <a:pt x="240080" y="183623"/>
                  </a:lnTo>
                  <a:lnTo>
                    <a:pt x="239815" y="188544"/>
                  </a:lnTo>
                  <a:lnTo>
                    <a:pt x="237959" y="199877"/>
                  </a:lnTo>
                  <a:lnTo>
                    <a:pt x="232922" y="212436"/>
                  </a:lnTo>
                  <a:lnTo>
                    <a:pt x="223113" y="221043"/>
                  </a:lnTo>
                  <a:lnTo>
                    <a:pt x="366251" y="221043"/>
                  </a:lnTo>
                  <a:lnTo>
                    <a:pt x="364805" y="216337"/>
                  </a:lnTo>
                  <a:lnTo>
                    <a:pt x="341533" y="192562"/>
                  </a:lnTo>
                  <a:lnTo>
                    <a:pt x="305914" y="173289"/>
                  </a:lnTo>
                  <a:lnTo>
                    <a:pt x="260540" y="159689"/>
                  </a:lnTo>
                  <a:lnTo>
                    <a:pt x="262661" y="154952"/>
                  </a:lnTo>
                  <a:lnTo>
                    <a:pt x="262661" y="150291"/>
                  </a:lnTo>
                  <a:lnTo>
                    <a:pt x="251628" y="115240"/>
                  </a:lnTo>
                  <a:lnTo>
                    <a:pt x="227355" y="80954"/>
                  </a:lnTo>
                  <a:lnTo>
                    <a:pt x="203082" y="47752"/>
                  </a:lnTo>
                  <a:lnTo>
                    <a:pt x="192049" y="15951"/>
                  </a:lnTo>
                  <a:lnTo>
                    <a:pt x="192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8" name="bk object 28"/>
            <p:cNvSpPr/>
            <p:nvPr/>
          </p:nvSpPr>
          <p:spPr>
            <a:xfrm>
              <a:off x="14195285" y="11495600"/>
              <a:ext cx="144780" cy="237490"/>
            </a:xfrm>
            <a:custGeom>
              <a:avLst/>
              <a:gdLst/>
              <a:ahLst/>
              <a:cxnLst/>
              <a:rect l="l" t="t" r="r" b="b"/>
              <a:pathLst>
                <a:path w="144780" h="237490">
                  <a:moveTo>
                    <a:pt x="8826" y="165455"/>
                  </a:moveTo>
                  <a:lnTo>
                    <a:pt x="0" y="165455"/>
                  </a:lnTo>
                  <a:lnTo>
                    <a:pt x="0" y="226987"/>
                  </a:lnTo>
                  <a:lnTo>
                    <a:pt x="4601" y="228550"/>
                  </a:lnTo>
                  <a:lnTo>
                    <a:pt x="17391" y="231990"/>
                  </a:lnTo>
                  <a:lnTo>
                    <a:pt x="36845" y="235431"/>
                  </a:lnTo>
                  <a:lnTo>
                    <a:pt x="61442" y="236994"/>
                  </a:lnTo>
                  <a:lnTo>
                    <a:pt x="97087" y="231972"/>
                  </a:lnTo>
                  <a:lnTo>
                    <a:pt x="113988" y="222745"/>
                  </a:lnTo>
                  <a:lnTo>
                    <a:pt x="66624" y="222745"/>
                  </a:lnTo>
                  <a:lnTo>
                    <a:pt x="46291" y="218363"/>
                  </a:lnTo>
                  <a:lnTo>
                    <a:pt x="28848" y="206287"/>
                  </a:lnTo>
                  <a:lnTo>
                    <a:pt x="15842" y="188117"/>
                  </a:lnTo>
                  <a:lnTo>
                    <a:pt x="8826" y="165455"/>
                  </a:lnTo>
                  <a:close/>
                </a:path>
                <a:path w="144780" h="237490">
                  <a:moveTo>
                    <a:pt x="75793" y="0"/>
                  </a:moveTo>
                  <a:lnTo>
                    <a:pt x="43664" y="5100"/>
                  </a:lnTo>
                  <a:lnTo>
                    <a:pt x="20478" y="18905"/>
                  </a:lnTo>
                  <a:lnTo>
                    <a:pt x="6427" y="39170"/>
                  </a:lnTo>
                  <a:lnTo>
                    <a:pt x="1701" y="63652"/>
                  </a:lnTo>
                  <a:lnTo>
                    <a:pt x="5129" y="82636"/>
                  </a:lnTo>
                  <a:lnTo>
                    <a:pt x="14484" y="98771"/>
                  </a:lnTo>
                  <a:lnTo>
                    <a:pt x="28372" y="112062"/>
                  </a:lnTo>
                  <a:lnTo>
                    <a:pt x="45402" y="122516"/>
                  </a:lnTo>
                  <a:lnTo>
                    <a:pt x="70865" y="135077"/>
                  </a:lnTo>
                  <a:lnTo>
                    <a:pt x="85143" y="142526"/>
                  </a:lnTo>
                  <a:lnTo>
                    <a:pt x="99429" y="152207"/>
                  </a:lnTo>
                  <a:lnTo>
                    <a:pt x="110422" y="165182"/>
                  </a:lnTo>
                  <a:lnTo>
                    <a:pt x="114820" y="182511"/>
                  </a:lnTo>
                  <a:lnTo>
                    <a:pt x="111276" y="199219"/>
                  </a:lnTo>
                  <a:lnTo>
                    <a:pt x="101352" y="211891"/>
                  </a:lnTo>
                  <a:lnTo>
                    <a:pt x="86113" y="219932"/>
                  </a:lnTo>
                  <a:lnTo>
                    <a:pt x="66624" y="222745"/>
                  </a:lnTo>
                  <a:lnTo>
                    <a:pt x="113988" y="222745"/>
                  </a:lnTo>
                  <a:lnTo>
                    <a:pt x="123129" y="217754"/>
                  </a:lnTo>
                  <a:lnTo>
                    <a:pt x="139098" y="195610"/>
                  </a:lnTo>
                  <a:lnTo>
                    <a:pt x="144525" y="166814"/>
                  </a:lnTo>
                  <a:lnTo>
                    <a:pt x="139682" y="144325"/>
                  </a:lnTo>
                  <a:lnTo>
                    <a:pt x="127296" y="126409"/>
                  </a:lnTo>
                  <a:lnTo>
                    <a:pt x="110584" y="112550"/>
                  </a:lnTo>
                  <a:lnTo>
                    <a:pt x="92760" y="102235"/>
                  </a:lnTo>
                  <a:lnTo>
                    <a:pt x="67208" y="89585"/>
                  </a:lnTo>
                  <a:lnTo>
                    <a:pt x="54226" y="82367"/>
                  </a:lnTo>
                  <a:lnTo>
                    <a:pt x="43446" y="73726"/>
                  </a:lnTo>
                  <a:lnTo>
                    <a:pt x="36086" y="62585"/>
                  </a:lnTo>
                  <a:lnTo>
                    <a:pt x="33362" y="47866"/>
                  </a:lnTo>
                  <a:lnTo>
                    <a:pt x="36040" y="35219"/>
                  </a:lnTo>
                  <a:lnTo>
                    <a:pt x="43784" y="24274"/>
                  </a:lnTo>
                  <a:lnTo>
                    <a:pt x="56160" y="16574"/>
                  </a:lnTo>
                  <a:lnTo>
                    <a:pt x="72732" y="13665"/>
                  </a:lnTo>
                  <a:lnTo>
                    <a:pt x="136372" y="13665"/>
                  </a:lnTo>
                  <a:lnTo>
                    <a:pt x="136372" y="11125"/>
                  </a:lnTo>
                  <a:lnTo>
                    <a:pt x="131571" y="9386"/>
                  </a:lnTo>
                  <a:lnTo>
                    <a:pt x="118522" y="5562"/>
                  </a:lnTo>
                  <a:lnTo>
                    <a:pt x="99253" y="1738"/>
                  </a:lnTo>
                  <a:lnTo>
                    <a:pt x="75793" y="0"/>
                  </a:lnTo>
                  <a:close/>
                </a:path>
                <a:path w="144780" h="237490">
                  <a:moveTo>
                    <a:pt x="136372" y="13665"/>
                  </a:moveTo>
                  <a:lnTo>
                    <a:pt x="72732" y="13665"/>
                  </a:lnTo>
                  <a:lnTo>
                    <a:pt x="94591" y="17740"/>
                  </a:lnTo>
                  <a:lnTo>
                    <a:pt x="110650" y="28897"/>
                  </a:lnTo>
                  <a:lnTo>
                    <a:pt x="121472" y="45528"/>
                  </a:lnTo>
                  <a:lnTo>
                    <a:pt x="127622" y="66027"/>
                  </a:lnTo>
                  <a:lnTo>
                    <a:pt x="136372" y="66027"/>
                  </a:lnTo>
                  <a:lnTo>
                    <a:pt x="136372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9" name="bk object 29"/>
            <p:cNvSpPr/>
            <p:nvPr/>
          </p:nvSpPr>
          <p:spPr>
            <a:xfrm>
              <a:off x="14371114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02" y="15024"/>
                  </a:moveTo>
                  <a:lnTo>
                    <a:pt x="56692" y="15024"/>
                  </a:lnTo>
                  <a:lnTo>
                    <a:pt x="66468" y="17319"/>
                  </a:lnTo>
                  <a:lnTo>
                    <a:pt x="73994" y="23909"/>
                  </a:lnTo>
                  <a:lnTo>
                    <a:pt x="78833" y="34349"/>
                  </a:lnTo>
                  <a:lnTo>
                    <a:pt x="80543" y="48196"/>
                  </a:lnTo>
                  <a:lnTo>
                    <a:pt x="80543" y="61950"/>
                  </a:lnTo>
                  <a:lnTo>
                    <a:pt x="36575" y="77825"/>
                  </a:lnTo>
                  <a:lnTo>
                    <a:pt x="20268" y="85197"/>
                  </a:lnTo>
                  <a:lnTo>
                    <a:pt x="8872" y="93759"/>
                  </a:lnTo>
                  <a:lnTo>
                    <a:pt x="2184" y="103580"/>
                  </a:lnTo>
                  <a:lnTo>
                    <a:pt x="0" y="114731"/>
                  </a:lnTo>
                  <a:lnTo>
                    <a:pt x="2587" y="129588"/>
                  </a:lnTo>
                  <a:lnTo>
                    <a:pt x="9948" y="141085"/>
                  </a:lnTo>
                  <a:lnTo>
                    <a:pt x="21479" y="148509"/>
                  </a:lnTo>
                  <a:lnTo>
                    <a:pt x="36575" y="151142"/>
                  </a:lnTo>
                  <a:lnTo>
                    <a:pt x="48639" y="149116"/>
                  </a:lnTo>
                  <a:lnTo>
                    <a:pt x="60837" y="143970"/>
                  </a:lnTo>
                  <a:lnTo>
                    <a:pt x="72128" y="137105"/>
                  </a:lnTo>
                  <a:lnTo>
                    <a:pt x="79257" y="131622"/>
                  </a:lnTo>
                  <a:lnTo>
                    <a:pt x="52870" y="131622"/>
                  </a:lnTo>
                  <a:lnTo>
                    <a:pt x="42325" y="129368"/>
                  </a:lnTo>
                  <a:lnTo>
                    <a:pt x="35594" y="123772"/>
                  </a:lnTo>
                  <a:lnTo>
                    <a:pt x="32031" y="116583"/>
                  </a:lnTo>
                  <a:lnTo>
                    <a:pt x="30987" y="109550"/>
                  </a:lnTo>
                  <a:lnTo>
                    <a:pt x="32990" y="99522"/>
                  </a:lnTo>
                  <a:lnTo>
                    <a:pt x="37911" y="92625"/>
                  </a:lnTo>
                  <a:lnTo>
                    <a:pt x="44119" y="88145"/>
                  </a:lnTo>
                  <a:lnTo>
                    <a:pt x="49987" y="85369"/>
                  </a:lnTo>
                  <a:lnTo>
                    <a:pt x="80543" y="72301"/>
                  </a:lnTo>
                  <a:lnTo>
                    <a:pt x="113131" y="72301"/>
                  </a:lnTo>
                  <a:lnTo>
                    <a:pt x="113131" y="43357"/>
                  </a:lnTo>
                  <a:lnTo>
                    <a:pt x="111387" y="32002"/>
                  </a:lnTo>
                  <a:lnTo>
                    <a:pt x="104462" y="17606"/>
                  </a:lnTo>
                  <a:lnTo>
                    <a:pt x="101402" y="15024"/>
                  </a:lnTo>
                  <a:close/>
                </a:path>
                <a:path w="139065" h="151765">
                  <a:moveTo>
                    <a:pt x="138671" y="129921"/>
                  </a:moveTo>
                  <a:lnTo>
                    <a:pt x="81470" y="129921"/>
                  </a:lnTo>
                  <a:lnTo>
                    <a:pt x="82829" y="137388"/>
                  </a:lnTo>
                  <a:lnTo>
                    <a:pt x="86144" y="146380"/>
                  </a:lnTo>
                  <a:lnTo>
                    <a:pt x="92938" y="151142"/>
                  </a:lnTo>
                  <a:lnTo>
                    <a:pt x="138671" y="134162"/>
                  </a:lnTo>
                  <a:lnTo>
                    <a:pt x="138671" y="129921"/>
                  </a:lnTo>
                  <a:close/>
                </a:path>
                <a:path w="139065" h="151765">
                  <a:moveTo>
                    <a:pt x="113131" y="72301"/>
                  </a:moveTo>
                  <a:lnTo>
                    <a:pt x="80543" y="72301"/>
                  </a:lnTo>
                  <a:lnTo>
                    <a:pt x="80543" y="120497"/>
                  </a:lnTo>
                  <a:lnTo>
                    <a:pt x="73913" y="124957"/>
                  </a:lnTo>
                  <a:lnTo>
                    <a:pt x="66673" y="128479"/>
                  </a:lnTo>
                  <a:lnTo>
                    <a:pt x="59449" y="130791"/>
                  </a:lnTo>
                  <a:lnTo>
                    <a:pt x="52870" y="131622"/>
                  </a:lnTo>
                  <a:lnTo>
                    <a:pt x="79257" y="131622"/>
                  </a:lnTo>
                  <a:lnTo>
                    <a:pt x="81470" y="129921"/>
                  </a:lnTo>
                  <a:lnTo>
                    <a:pt x="138671" y="129921"/>
                  </a:lnTo>
                  <a:lnTo>
                    <a:pt x="138671" y="128219"/>
                  </a:lnTo>
                  <a:lnTo>
                    <a:pt x="114147" y="128219"/>
                  </a:lnTo>
                  <a:lnTo>
                    <a:pt x="113131" y="121348"/>
                  </a:lnTo>
                  <a:lnTo>
                    <a:pt x="113131" y="72301"/>
                  </a:lnTo>
                  <a:close/>
                </a:path>
                <a:path w="139065" h="151765">
                  <a:moveTo>
                    <a:pt x="138671" y="124409"/>
                  </a:moveTo>
                  <a:lnTo>
                    <a:pt x="130771" y="126949"/>
                  </a:lnTo>
                  <a:lnTo>
                    <a:pt x="127126" y="128219"/>
                  </a:lnTo>
                  <a:lnTo>
                    <a:pt x="138671" y="128219"/>
                  </a:lnTo>
                  <a:lnTo>
                    <a:pt x="138671" y="124409"/>
                  </a:lnTo>
                  <a:close/>
                </a:path>
                <a:path w="139065" h="151765">
                  <a:moveTo>
                    <a:pt x="64922" y="0"/>
                  </a:moveTo>
                  <a:lnTo>
                    <a:pt x="22454" y="16586"/>
                  </a:lnTo>
                  <a:lnTo>
                    <a:pt x="6540" y="38100"/>
                  </a:lnTo>
                  <a:lnTo>
                    <a:pt x="6540" y="39039"/>
                  </a:lnTo>
                  <a:lnTo>
                    <a:pt x="6286" y="40398"/>
                  </a:lnTo>
                  <a:lnTo>
                    <a:pt x="6286" y="48539"/>
                  </a:lnTo>
                  <a:lnTo>
                    <a:pt x="9423" y="55410"/>
                  </a:lnTo>
                  <a:lnTo>
                    <a:pt x="12052" y="59918"/>
                  </a:lnTo>
                  <a:lnTo>
                    <a:pt x="33604" y="50152"/>
                  </a:lnTo>
                  <a:lnTo>
                    <a:pt x="29959" y="43624"/>
                  </a:lnTo>
                  <a:lnTo>
                    <a:pt x="29996" y="34349"/>
                  </a:lnTo>
                  <a:lnTo>
                    <a:pt x="56692" y="15024"/>
                  </a:lnTo>
                  <a:lnTo>
                    <a:pt x="101402" y="15024"/>
                  </a:lnTo>
                  <a:lnTo>
                    <a:pt x="89819" y="5247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0" name="bk object 30"/>
            <p:cNvSpPr/>
            <p:nvPr/>
          </p:nvSpPr>
          <p:spPr>
            <a:xfrm>
              <a:off x="14519880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932" y="27063"/>
                  </a:moveTo>
                  <a:lnTo>
                    <a:pt x="18249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10782" y="138061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62" y="136702"/>
                  </a:lnTo>
                  <a:lnTo>
                    <a:pt x="54483" y="131787"/>
                  </a:lnTo>
                  <a:lnTo>
                    <a:pt x="54483" y="35471"/>
                  </a:lnTo>
                  <a:lnTo>
                    <a:pt x="60710" y="30362"/>
                  </a:lnTo>
                  <a:lnTo>
                    <a:pt x="65932" y="27063"/>
                  </a:lnTo>
                  <a:close/>
                </a:path>
                <a:path w="172084" h="147954">
                  <a:moveTo>
                    <a:pt x="139862" y="20193"/>
                  </a:moveTo>
                  <a:lnTo>
                    <a:pt x="88087" y="20193"/>
                  </a:lnTo>
                  <a:lnTo>
                    <a:pt x="103507" y="23766"/>
                  </a:lnTo>
                  <a:lnTo>
                    <a:pt x="112121" y="32359"/>
                  </a:lnTo>
                  <a:lnTo>
                    <a:pt x="115869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94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67" y="147739"/>
                  </a:lnTo>
                  <a:lnTo>
                    <a:pt x="171767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352" y="131787"/>
                  </a:lnTo>
                  <a:lnTo>
                    <a:pt x="149352" y="51422"/>
                  </a:lnTo>
                  <a:lnTo>
                    <a:pt x="146329" y="31787"/>
                  </a:lnTo>
                  <a:lnTo>
                    <a:pt x="139862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926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932" y="27063"/>
                  </a:lnTo>
                  <a:lnTo>
                    <a:pt x="68546" y="25412"/>
                  </a:lnTo>
                  <a:lnTo>
                    <a:pt x="71797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527" y="1521"/>
                  </a:lnTo>
                  <a:lnTo>
                    <a:pt x="76639" y="6064"/>
                  </a:lnTo>
                  <a:lnTo>
                    <a:pt x="64897" y="13598"/>
                  </a:lnTo>
                  <a:lnTo>
                    <a:pt x="53721" y="24091"/>
                  </a:lnTo>
                  <a:lnTo>
                    <a:pt x="71797" y="24091"/>
                  </a:lnTo>
                  <a:lnTo>
                    <a:pt x="77751" y="21672"/>
                  </a:lnTo>
                  <a:lnTo>
                    <a:pt x="88087" y="20193"/>
                  </a:lnTo>
                  <a:lnTo>
                    <a:pt x="139862" y="20193"/>
                  </a:lnTo>
                  <a:lnTo>
                    <a:pt x="137190" y="15400"/>
                  </a:lnTo>
                  <a:lnTo>
                    <a:pt x="121828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1" name="bk object 31"/>
            <p:cNvSpPr/>
            <p:nvPr/>
          </p:nvSpPr>
          <p:spPr>
            <a:xfrm>
              <a:off x="14702072" y="11544904"/>
              <a:ext cx="107950" cy="185420"/>
            </a:xfrm>
            <a:custGeom>
              <a:avLst/>
              <a:gdLst/>
              <a:ahLst/>
              <a:cxnLst/>
              <a:rect l="l" t="t" r="r" b="b"/>
              <a:pathLst>
                <a:path w="107950" h="185420">
                  <a:moveTo>
                    <a:pt x="56527" y="55308"/>
                  </a:moveTo>
                  <a:lnTo>
                    <a:pt x="23774" y="55308"/>
                  </a:lnTo>
                  <a:lnTo>
                    <a:pt x="23774" y="133210"/>
                  </a:lnTo>
                  <a:lnTo>
                    <a:pt x="26617" y="156074"/>
                  </a:lnTo>
                  <a:lnTo>
                    <a:pt x="35004" y="172199"/>
                  </a:lnTo>
                  <a:lnTo>
                    <a:pt x="48720" y="181752"/>
                  </a:lnTo>
                  <a:lnTo>
                    <a:pt x="67551" y="184899"/>
                  </a:lnTo>
                  <a:lnTo>
                    <a:pt x="70523" y="184899"/>
                  </a:lnTo>
                  <a:lnTo>
                    <a:pt x="76390" y="183959"/>
                  </a:lnTo>
                  <a:lnTo>
                    <a:pt x="105752" y="165290"/>
                  </a:lnTo>
                  <a:lnTo>
                    <a:pt x="104946" y="163588"/>
                  </a:lnTo>
                  <a:lnTo>
                    <a:pt x="79692" y="163588"/>
                  </a:lnTo>
                  <a:lnTo>
                    <a:pt x="70275" y="161809"/>
                  </a:lnTo>
                  <a:lnTo>
                    <a:pt x="62957" y="156546"/>
                  </a:lnTo>
                  <a:lnTo>
                    <a:pt x="58214" y="147911"/>
                  </a:lnTo>
                  <a:lnTo>
                    <a:pt x="56527" y="136017"/>
                  </a:lnTo>
                  <a:lnTo>
                    <a:pt x="56527" y="55308"/>
                  </a:lnTo>
                  <a:close/>
                </a:path>
                <a:path w="107950" h="185420">
                  <a:moveTo>
                    <a:pt x="102095" y="157568"/>
                  </a:moveTo>
                  <a:lnTo>
                    <a:pt x="94030" y="162064"/>
                  </a:lnTo>
                  <a:lnTo>
                    <a:pt x="85204" y="163588"/>
                  </a:lnTo>
                  <a:lnTo>
                    <a:pt x="104946" y="163588"/>
                  </a:lnTo>
                  <a:lnTo>
                    <a:pt x="102095" y="157568"/>
                  </a:lnTo>
                  <a:close/>
                </a:path>
                <a:path w="107950" h="185420">
                  <a:moveTo>
                    <a:pt x="56527" y="0"/>
                  </a:moveTo>
                  <a:lnTo>
                    <a:pt x="49987" y="0"/>
                  </a:lnTo>
                  <a:lnTo>
                    <a:pt x="41326" y="19533"/>
                  </a:lnTo>
                  <a:lnTo>
                    <a:pt x="33232" y="30965"/>
                  </a:lnTo>
                  <a:lnTo>
                    <a:pt x="21019" y="38726"/>
                  </a:lnTo>
                  <a:lnTo>
                    <a:pt x="0" y="47244"/>
                  </a:lnTo>
                  <a:lnTo>
                    <a:pt x="0" y="55308"/>
                  </a:lnTo>
                  <a:lnTo>
                    <a:pt x="102095" y="55308"/>
                  </a:lnTo>
                  <a:lnTo>
                    <a:pt x="107949" y="41313"/>
                  </a:lnTo>
                  <a:lnTo>
                    <a:pt x="56527" y="41313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2" name="bk object 32"/>
            <p:cNvSpPr/>
            <p:nvPr/>
          </p:nvSpPr>
          <p:spPr>
            <a:xfrm>
              <a:off x="14822673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44" y="15024"/>
                  </a:moveTo>
                  <a:lnTo>
                    <a:pt x="56768" y="15024"/>
                  </a:lnTo>
                  <a:lnTo>
                    <a:pt x="66530" y="17319"/>
                  </a:lnTo>
                  <a:lnTo>
                    <a:pt x="74026" y="23909"/>
                  </a:lnTo>
                  <a:lnTo>
                    <a:pt x="78834" y="34349"/>
                  </a:lnTo>
                  <a:lnTo>
                    <a:pt x="80530" y="48196"/>
                  </a:lnTo>
                  <a:lnTo>
                    <a:pt x="80530" y="61950"/>
                  </a:lnTo>
                  <a:lnTo>
                    <a:pt x="36563" y="77825"/>
                  </a:lnTo>
                  <a:lnTo>
                    <a:pt x="20257" y="85197"/>
                  </a:lnTo>
                  <a:lnTo>
                    <a:pt x="8866" y="93759"/>
                  </a:lnTo>
                  <a:lnTo>
                    <a:pt x="2182" y="103580"/>
                  </a:lnTo>
                  <a:lnTo>
                    <a:pt x="0" y="114731"/>
                  </a:lnTo>
                  <a:lnTo>
                    <a:pt x="2600" y="129588"/>
                  </a:lnTo>
                  <a:lnTo>
                    <a:pt x="9980" y="141085"/>
                  </a:lnTo>
                  <a:lnTo>
                    <a:pt x="21511" y="148509"/>
                  </a:lnTo>
                  <a:lnTo>
                    <a:pt x="36563" y="151142"/>
                  </a:lnTo>
                  <a:lnTo>
                    <a:pt x="48667" y="149116"/>
                  </a:lnTo>
                  <a:lnTo>
                    <a:pt x="60880" y="143970"/>
                  </a:lnTo>
                  <a:lnTo>
                    <a:pt x="72203" y="137105"/>
                  </a:lnTo>
                  <a:lnTo>
                    <a:pt x="79401" y="131622"/>
                  </a:lnTo>
                  <a:lnTo>
                    <a:pt x="52857" y="131622"/>
                  </a:lnTo>
                  <a:lnTo>
                    <a:pt x="42306" y="129368"/>
                  </a:lnTo>
                  <a:lnTo>
                    <a:pt x="35636" y="123772"/>
                  </a:lnTo>
                  <a:lnTo>
                    <a:pt x="32147" y="116583"/>
                  </a:lnTo>
                  <a:lnTo>
                    <a:pt x="31140" y="109550"/>
                  </a:lnTo>
                  <a:lnTo>
                    <a:pt x="33106" y="99522"/>
                  </a:lnTo>
                  <a:lnTo>
                    <a:pt x="37952" y="92625"/>
                  </a:lnTo>
                  <a:lnTo>
                    <a:pt x="44100" y="88145"/>
                  </a:lnTo>
                  <a:lnTo>
                    <a:pt x="49974" y="85369"/>
                  </a:lnTo>
                  <a:lnTo>
                    <a:pt x="80530" y="72301"/>
                  </a:lnTo>
                  <a:lnTo>
                    <a:pt x="113207" y="72301"/>
                  </a:lnTo>
                  <a:lnTo>
                    <a:pt x="113207" y="43357"/>
                  </a:lnTo>
                  <a:lnTo>
                    <a:pt x="111450" y="32002"/>
                  </a:lnTo>
                  <a:lnTo>
                    <a:pt x="104505" y="17606"/>
                  </a:lnTo>
                  <a:lnTo>
                    <a:pt x="101444" y="15024"/>
                  </a:lnTo>
                  <a:close/>
                </a:path>
                <a:path w="139065" h="151765">
                  <a:moveTo>
                    <a:pt x="138645" y="129921"/>
                  </a:moveTo>
                  <a:lnTo>
                    <a:pt x="81635" y="129921"/>
                  </a:lnTo>
                  <a:lnTo>
                    <a:pt x="82905" y="137388"/>
                  </a:lnTo>
                  <a:lnTo>
                    <a:pt x="86220" y="146380"/>
                  </a:lnTo>
                  <a:lnTo>
                    <a:pt x="93002" y="151142"/>
                  </a:lnTo>
                  <a:lnTo>
                    <a:pt x="138645" y="134162"/>
                  </a:lnTo>
                  <a:lnTo>
                    <a:pt x="138645" y="129921"/>
                  </a:lnTo>
                  <a:close/>
                </a:path>
                <a:path w="139065" h="151765">
                  <a:moveTo>
                    <a:pt x="113207" y="72301"/>
                  </a:moveTo>
                  <a:lnTo>
                    <a:pt x="80530" y="72301"/>
                  </a:lnTo>
                  <a:lnTo>
                    <a:pt x="80530" y="120497"/>
                  </a:lnTo>
                  <a:lnTo>
                    <a:pt x="73961" y="124957"/>
                  </a:lnTo>
                  <a:lnTo>
                    <a:pt x="66755" y="128479"/>
                  </a:lnTo>
                  <a:lnTo>
                    <a:pt x="59519" y="130791"/>
                  </a:lnTo>
                  <a:lnTo>
                    <a:pt x="52857" y="131622"/>
                  </a:lnTo>
                  <a:lnTo>
                    <a:pt x="79401" y="131622"/>
                  </a:lnTo>
                  <a:lnTo>
                    <a:pt x="81635" y="129921"/>
                  </a:lnTo>
                  <a:lnTo>
                    <a:pt x="138645" y="129921"/>
                  </a:lnTo>
                  <a:lnTo>
                    <a:pt x="138645" y="128219"/>
                  </a:lnTo>
                  <a:lnTo>
                    <a:pt x="114223" y="128219"/>
                  </a:lnTo>
                  <a:lnTo>
                    <a:pt x="113207" y="121348"/>
                  </a:lnTo>
                  <a:lnTo>
                    <a:pt x="113207" y="72301"/>
                  </a:lnTo>
                  <a:close/>
                </a:path>
                <a:path w="139065" h="151765">
                  <a:moveTo>
                    <a:pt x="138645" y="124409"/>
                  </a:moveTo>
                  <a:lnTo>
                    <a:pt x="130848" y="126949"/>
                  </a:lnTo>
                  <a:lnTo>
                    <a:pt x="127279" y="128219"/>
                  </a:lnTo>
                  <a:lnTo>
                    <a:pt x="138645" y="128219"/>
                  </a:lnTo>
                  <a:lnTo>
                    <a:pt x="138645" y="124409"/>
                  </a:lnTo>
                  <a:close/>
                </a:path>
                <a:path w="139065" h="151765">
                  <a:moveTo>
                    <a:pt x="64998" y="0"/>
                  </a:moveTo>
                  <a:lnTo>
                    <a:pt x="22469" y="16586"/>
                  </a:lnTo>
                  <a:lnTo>
                    <a:pt x="6527" y="38100"/>
                  </a:lnTo>
                  <a:lnTo>
                    <a:pt x="6527" y="39039"/>
                  </a:lnTo>
                  <a:lnTo>
                    <a:pt x="6184" y="40398"/>
                  </a:lnTo>
                  <a:lnTo>
                    <a:pt x="6184" y="48539"/>
                  </a:lnTo>
                  <a:lnTo>
                    <a:pt x="9486" y="55410"/>
                  </a:lnTo>
                  <a:lnTo>
                    <a:pt x="12039" y="59918"/>
                  </a:lnTo>
                  <a:lnTo>
                    <a:pt x="33680" y="50152"/>
                  </a:lnTo>
                  <a:lnTo>
                    <a:pt x="30124" y="43624"/>
                  </a:lnTo>
                  <a:lnTo>
                    <a:pt x="30151" y="34349"/>
                  </a:lnTo>
                  <a:lnTo>
                    <a:pt x="56768" y="15024"/>
                  </a:lnTo>
                  <a:lnTo>
                    <a:pt x="101444" y="15024"/>
                  </a:lnTo>
                  <a:lnTo>
                    <a:pt x="89858" y="5247"/>
                  </a:lnTo>
                  <a:lnTo>
                    <a:pt x="6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3" name="bk object 33"/>
            <p:cNvSpPr/>
            <p:nvPr/>
          </p:nvSpPr>
          <p:spPr>
            <a:xfrm>
              <a:off x="14971512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823" y="27063"/>
                  </a:moveTo>
                  <a:lnTo>
                    <a:pt x="18161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75" y="136702"/>
                  </a:lnTo>
                  <a:lnTo>
                    <a:pt x="54305" y="131787"/>
                  </a:lnTo>
                  <a:lnTo>
                    <a:pt x="54305" y="35471"/>
                  </a:lnTo>
                  <a:lnTo>
                    <a:pt x="60584" y="30362"/>
                  </a:lnTo>
                  <a:lnTo>
                    <a:pt x="65823" y="27063"/>
                  </a:lnTo>
                  <a:close/>
                </a:path>
                <a:path w="172084" h="147954">
                  <a:moveTo>
                    <a:pt x="139809" y="20193"/>
                  </a:moveTo>
                  <a:lnTo>
                    <a:pt x="87998" y="20193"/>
                  </a:lnTo>
                  <a:lnTo>
                    <a:pt x="103469" y="23766"/>
                  </a:lnTo>
                  <a:lnTo>
                    <a:pt x="112110" y="32359"/>
                  </a:lnTo>
                  <a:lnTo>
                    <a:pt x="115867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05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54" y="147739"/>
                  </a:lnTo>
                  <a:lnTo>
                    <a:pt x="171754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263" y="131787"/>
                  </a:lnTo>
                  <a:lnTo>
                    <a:pt x="149263" y="51422"/>
                  </a:lnTo>
                  <a:lnTo>
                    <a:pt x="146254" y="31787"/>
                  </a:lnTo>
                  <a:lnTo>
                    <a:pt x="139809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761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823" y="27063"/>
                  </a:lnTo>
                  <a:lnTo>
                    <a:pt x="68446" y="25412"/>
                  </a:lnTo>
                  <a:lnTo>
                    <a:pt x="71701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494" y="1521"/>
                  </a:lnTo>
                  <a:lnTo>
                    <a:pt x="76611" y="6064"/>
                  </a:lnTo>
                  <a:lnTo>
                    <a:pt x="64886" y="13598"/>
                  </a:lnTo>
                  <a:lnTo>
                    <a:pt x="53721" y="24091"/>
                  </a:lnTo>
                  <a:lnTo>
                    <a:pt x="71701" y="24091"/>
                  </a:lnTo>
                  <a:lnTo>
                    <a:pt x="77661" y="21672"/>
                  </a:lnTo>
                  <a:lnTo>
                    <a:pt x="87998" y="20193"/>
                  </a:lnTo>
                  <a:lnTo>
                    <a:pt x="139809" y="20193"/>
                  </a:lnTo>
                  <a:lnTo>
                    <a:pt x="137145" y="15400"/>
                  </a:lnTo>
                  <a:lnTo>
                    <a:pt x="121815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4" name="bk object 34"/>
            <p:cNvSpPr/>
            <p:nvPr/>
          </p:nvSpPr>
          <p:spPr>
            <a:xfrm>
              <a:off x="15158632" y="11474559"/>
              <a:ext cx="171450" cy="257175"/>
            </a:xfrm>
            <a:custGeom>
              <a:avLst/>
              <a:gdLst/>
              <a:ahLst/>
              <a:cxnLst/>
              <a:rect l="l" t="t" r="r" b="b"/>
              <a:pathLst>
                <a:path w="171450" h="257175">
                  <a:moveTo>
                    <a:pt x="78486" y="105714"/>
                  </a:moveTo>
                  <a:lnTo>
                    <a:pt x="47288" y="111934"/>
                  </a:lnTo>
                  <a:lnTo>
                    <a:pt x="22412" y="128870"/>
                  </a:lnTo>
                  <a:lnTo>
                    <a:pt x="5951" y="153935"/>
                  </a:lnTo>
                  <a:lnTo>
                    <a:pt x="0" y="184543"/>
                  </a:lnTo>
                  <a:lnTo>
                    <a:pt x="6244" y="216677"/>
                  </a:lnTo>
                  <a:lnTo>
                    <a:pt x="22272" y="239215"/>
                  </a:lnTo>
                  <a:lnTo>
                    <a:pt x="44030" y="252493"/>
                  </a:lnTo>
                  <a:lnTo>
                    <a:pt x="67462" y="256844"/>
                  </a:lnTo>
                  <a:lnTo>
                    <a:pt x="82652" y="254766"/>
                  </a:lnTo>
                  <a:lnTo>
                    <a:pt x="95353" y="249507"/>
                  </a:lnTo>
                  <a:lnTo>
                    <a:pt x="105522" y="242528"/>
                  </a:lnTo>
                  <a:lnTo>
                    <a:pt x="111772" y="236575"/>
                  </a:lnTo>
                  <a:lnTo>
                    <a:pt x="81470" y="236575"/>
                  </a:lnTo>
                  <a:lnTo>
                    <a:pt x="62032" y="232544"/>
                  </a:lnTo>
                  <a:lnTo>
                    <a:pt x="47242" y="220945"/>
                  </a:lnTo>
                  <a:lnTo>
                    <a:pt x="37831" y="202521"/>
                  </a:lnTo>
                  <a:lnTo>
                    <a:pt x="34531" y="178015"/>
                  </a:lnTo>
                  <a:lnTo>
                    <a:pt x="38663" y="150513"/>
                  </a:lnTo>
                  <a:lnTo>
                    <a:pt x="49510" y="132454"/>
                  </a:lnTo>
                  <a:lnTo>
                    <a:pt x="64749" y="122558"/>
                  </a:lnTo>
                  <a:lnTo>
                    <a:pt x="82054" y="119545"/>
                  </a:lnTo>
                  <a:lnTo>
                    <a:pt x="144767" y="119545"/>
                  </a:lnTo>
                  <a:lnTo>
                    <a:pt x="144767" y="111988"/>
                  </a:lnTo>
                  <a:lnTo>
                    <a:pt x="112179" y="111988"/>
                  </a:lnTo>
                  <a:lnTo>
                    <a:pt x="105712" y="109615"/>
                  </a:lnTo>
                  <a:lnTo>
                    <a:pt x="98042" y="107613"/>
                  </a:lnTo>
                  <a:lnTo>
                    <a:pt x="89017" y="106230"/>
                  </a:lnTo>
                  <a:lnTo>
                    <a:pt x="78486" y="105714"/>
                  </a:lnTo>
                  <a:close/>
                </a:path>
                <a:path w="171450" h="257175">
                  <a:moveTo>
                    <a:pt x="171157" y="235292"/>
                  </a:moveTo>
                  <a:lnTo>
                    <a:pt x="113118" y="235292"/>
                  </a:lnTo>
                  <a:lnTo>
                    <a:pt x="114731" y="242849"/>
                  </a:lnTo>
                  <a:lnTo>
                    <a:pt x="118465" y="252095"/>
                  </a:lnTo>
                  <a:lnTo>
                    <a:pt x="125501" y="256844"/>
                  </a:lnTo>
                  <a:lnTo>
                    <a:pt x="171157" y="239877"/>
                  </a:lnTo>
                  <a:lnTo>
                    <a:pt x="171157" y="235292"/>
                  </a:lnTo>
                  <a:close/>
                </a:path>
                <a:path w="171450" h="257175">
                  <a:moveTo>
                    <a:pt x="144767" y="119545"/>
                  </a:moveTo>
                  <a:lnTo>
                    <a:pt x="82054" y="119545"/>
                  </a:lnTo>
                  <a:lnTo>
                    <a:pt x="91980" y="120721"/>
                  </a:lnTo>
                  <a:lnTo>
                    <a:pt x="100717" y="124117"/>
                  </a:lnTo>
                  <a:lnTo>
                    <a:pt x="107654" y="129532"/>
                  </a:lnTo>
                  <a:lnTo>
                    <a:pt x="112179" y="136766"/>
                  </a:lnTo>
                  <a:lnTo>
                    <a:pt x="112179" y="221297"/>
                  </a:lnTo>
                  <a:lnTo>
                    <a:pt x="108704" y="225902"/>
                  </a:lnTo>
                  <a:lnTo>
                    <a:pt x="102325" y="230908"/>
                  </a:lnTo>
                  <a:lnTo>
                    <a:pt x="93196" y="234927"/>
                  </a:lnTo>
                  <a:lnTo>
                    <a:pt x="81470" y="236575"/>
                  </a:lnTo>
                  <a:lnTo>
                    <a:pt x="111772" y="236575"/>
                  </a:lnTo>
                  <a:lnTo>
                    <a:pt x="113118" y="235292"/>
                  </a:lnTo>
                  <a:lnTo>
                    <a:pt x="171157" y="235292"/>
                  </a:lnTo>
                  <a:lnTo>
                    <a:pt x="171157" y="233934"/>
                  </a:lnTo>
                  <a:lnTo>
                    <a:pt x="146723" y="233934"/>
                  </a:lnTo>
                  <a:lnTo>
                    <a:pt x="144767" y="226898"/>
                  </a:lnTo>
                  <a:lnTo>
                    <a:pt x="144767" y="119545"/>
                  </a:lnTo>
                  <a:close/>
                </a:path>
                <a:path w="171450" h="257175">
                  <a:moveTo>
                    <a:pt x="171157" y="230111"/>
                  </a:moveTo>
                  <a:lnTo>
                    <a:pt x="163271" y="232664"/>
                  </a:lnTo>
                  <a:lnTo>
                    <a:pt x="159702" y="233934"/>
                  </a:lnTo>
                  <a:lnTo>
                    <a:pt x="171157" y="233934"/>
                  </a:lnTo>
                  <a:lnTo>
                    <a:pt x="171157" y="230111"/>
                  </a:lnTo>
                  <a:close/>
                </a:path>
                <a:path w="171450" h="257175">
                  <a:moveTo>
                    <a:pt x="144767" y="27241"/>
                  </a:moveTo>
                  <a:lnTo>
                    <a:pt x="108026" y="27241"/>
                  </a:lnTo>
                  <a:lnTo>
                    <a:pt x="112179" y="29616"/>
                  </a:lnTo>
                  <a:lnTo>
                    <a:pt x="112179" y="111988"/>
                  </a:lnTo>
                  <a:lnTo>
                    <a:pt x="144767" y="111988"/>
                  </a:lnTo>
                  <a:lnTo>
                    <a:pt x="144767" y="27241"/>
                  </a:lnTo>
                  <a:close/>
                </a:path>
                <a:path w="171450" h="257175">
                  <a:moveTo>
                    <a:pt x="144767" y="0"/>
                  </a:moveTo>
                  <a:lnTo>
                    <a:pt x="137896" y="0"/>
                  </a:lnTo>
                  <a:lnTo>
                    <a:pt x="87147" y="21463"/>
                  </a:lnTo>
                  <a:lnTo>
                    <a:pt x="87147" y="31140"/>
                  </a:lnTo>
                  <a:lnTo>
                    <a:pt x="93599" y="28930"/>
                  </a:lnTo>
                  <a:lnTo>
                    <a:pt x="96405" y="27838"/>
                  </a:lnTo>
                  <a:lnTo>
                    <a:pt x="99783" y="27241"/>
                  </a:lnTo>
                  <a:lnTo>
                    <a:pt x="144767" y="27241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5" name="bk object 35"/>
            <p:cNvSpPr/>
            <p:nvPr/>
          </p:nvSpPr>
          <p:spPr>
            <a:xfrm>
              <a:off x="15343534" y="11580272"/>
              <a:ext cx="135255" cy="151130"/>
            </a:xfrm>
            <a:custGeom>
              <a:avLst/>
              <a:gdLst/>
              <a:ahLst/>
              <a:cxnLst/>
              <a:rect l="l" t="t" r="r" b="b"/>
              <a:pathLst>
                <a:path w="135255" h="151129">
                  <a:moveTo>
                    <a:pt x="74002" y="0"/>
                  </a:moveTo>
                  <a:lnTo>
                    <a:pt x="44828" y="6059"/>
                  </a:lnTo>
                  <a:lnTo>
                    <a:pt x="21347" y="22564"/>
                  </a:lnTo>
                  <a:lnTo>
                    <a:pt x="5692" y="47009"/>
                  </a:lnTo>
                  <a:lnTo>
                    <a:pt x="0" y="76885"/>
                  </a:lnTo>
                  <a:lnTo>
                    <a:pt x="4309" y="103774"/>
                  </a:lnTo>
                  <a:lnTo>
                    <a:pt x="17610" y="127601"/>
                  </a:lnTo>
                  <a:lnTo>
                    <a:pt x="40456" y="144635"/>
                  </a:lnTo>
                  <a:lnTo>
                    <a:pt x="73406" y="151142"/>
                  </a:lnTo>
                  <a:lnTo>
                    <a:pt x="90807" y="149376"/>
                  </a:lnTo>
                  <a:lnTo>
                    <a:pt x="106322" y="144586"/>
                  </a:lnTo>
                  <a:lnTo>
                    <a:pt x="119720" y="137533"/>
                  </a:lnTo>
                  <a:lnTo>
                    <a:pt x="128687" y="130594"/>
                  </a:lnTo>
                  <a:lnTo>
                    <a:pt x="89192" y="130594"/>
                  </a:lnTo>
                  <a:lnTo>
                    <a:pt x="67469" y="126498"/>
                  </a:lnTo>
                  <a:lnTo>
                    <a:pt x="49820" y="114249"/>
                  </a:lnTo>
                  <a:lnTo>
                    <a:pt x="38026" y="93903"/>
                  </a:lnTo>
                  <a:lnTo>
                    <a:pt x="33870" y="65519"/>
                  </a:lnTo>
                  <a:lnTo>
                    <a:pt x="33870" y="63906"/>
                  </a:lnTo>
                  <a:lnTo>
                    <a:pt x="135026" y="63906"/>
                  </a:lnTo>
                  <a:lnTo>
                    <a:pt x="135026" y="59740"/>
                  </a:lnTo>
                  <a:lnTo>
                    <a:pt x="133221" y="50406"/>
                  </a:lnTo>
                  <a:lnTo>
                    <a:pt x="34798" y="50406"/>
                  </a:lnTo>
                  <a:lnTo>
                    <a:pt x="39523" y="34282"/>
                  </a:lnTo>
                  <a:lnTo>
                    <a:pt x="47401" y="22806"/>
                  </a:lnTo>
                  <a:lnTo>
                    <a:pt x="57952" y="15944"/>
                  </a:lnTo>
                  <a:lnTo>
                    <a:pt x="70700" y="13665"/>
                  </a:lnTo>
                  <a:lnTo>
                    <a:pt x="112855" y="13665"/>
                  </a:lnTo>
                  <a:lnTo>
                    <a:pt x="98003" y="4323"/>
                  </a:lnTo>
                  <a:lnTo>
                    <a:pt x="74002" y="0"/>
                  </a:lnTo>
                  <a:close/>
                </a:path>
                <a:path w="135255" h="151129">
                  <a:moveTo>
                    <a:pt x="130771" y="115912"/>
                  </a:moveTo>
                  <a:lnTo>
                    <a:pt x="121680" y="121898"/>
                  </a:lnTo>
                  <a:lnTo>
                    <a:pt x="111644" y="126534"/>
                  </a:lnTo>
                  <a:lnTo>
                    <a:pt x="100777" y="129530"/>
                  </a:lnTo>
                  <a:lnTo>
                    <a:pt x="89192" y="130594"/>
                  </a:lnTo>
                  <a:lnTo>
                    <a:pt x="128687" y="130594"/>
                  </a:lnTo>
                  <a:lnTo>
                    <a:pt x="130771" y="128981"/>
                  </a:lnTo>
                  <a:lnTo>
                    <a:pt x="130771" y="115912"/>
                  </a:lnTo>
                  <a:close/>
                </a:path>
                <a:path w="135255" h="151129">
                  <a:moveTo>
                    <a:pt x="112855" y="13665"/>
                  </a:moveTo>
                  <a:lnTo>
                    <a:pt x="70700" y="13665"/>
                  </a:lnTo>
                  <a:lnTo>
                    <a:pt x="82262" y="15890"/>
                  </a:lnTo>
                  <a:lnTo>
                    <a:pt x="91824" y="22618"/>
                  </a:lnTo>
                  <a:lnTo>
                    <a:pt x="98332" y="33928"/>
                  </a:lnTo>
                  <a:lnTo>
                    <a:pt x="100736" y="49898"/>
                  </a:lnTo>
                  <a:lnTo>
                    <a:pt x="100736" y="50406"/>
                  </a:lnTo>
                  <a:lnTo>
                    <a:pt x="133221" y="50406"/>
                  </a:lnTo>
                  <a:lnTo>
                    <a:pt x="130313" y="35372"/>
                  </a:lnTo>
                  <a:lnTo>
                    <a:pt x="117373" y="16506"/>
                  </a:lnTo>
                  <a:lnTo>
                    <a:pt x="112855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6" name="bk object 36"/>
            <p:cNvSpPr/>
            <p:nvPr/>
          </p:nvSpPr>
          <p:spPr>
            <a:xfrm>
              <a:off x="15497817" y="11579593"/>
              <a:ext cx="111760" cy="148590"/>
            </a:xfrm>
            <a:custGeom>
              <a:avLst/>
              <a:gdLst/>
              <a:ahLst/>
              <a:cxnLst/>
              <a:rect l="l" t="t" r="r" b="b"/>
              <a:pathLst>
                <a:path w="111759" h="148590">
                  <a:moveTo>
                    <a:pt x="53124" y="27749"/>
                  </a:moveTo>
                  <a:lnTo>
                    <a:pt x="18161" y="27749"/>
                  </a:lnTo>
                  <a:lnTo>
                    <a:pt x="21805" y="31737"/>
                  </a:lnTo>
                  <a:lnTo>
                    <a:pt x="21805" y="132473"/>
                  </a:lnTo>
                  <a:lnTo>
                    <a:pt x="16891" y="137388"/>
                  </a:lnTo>
                  <a:lnTo>
                    <a:pt x="10693" y="138747"/>
                  </a:lnTo>
                  <a:lnTo>
                    <a:pt x="0" y="140868"/>
                  </a:lnTo>
                  <a:lnTo>
                    <a:pt x="0" y="148424"/>
                  </a:lnTo>
                  <a:lnTo>
                    <a:pt x="82816" y="148424"/>
                  </a:lnTo>
                  <a:lnTo>
                    <a:pt x="82816" y="140868"/>
                  </a:lnTo>
                  <a:lnTo>
                    <a:pt x="67119" y="138747"/>
                  </a:lnTo>
                  <a:lnTo>
                    <a:pt x="60845" y="137820"/>
                  </a:lnTo>
                  <a:lnTo>
                    <a:pt x="54495" y="132473"/>
                  </a:lnTo>
                  <a:lnTo>
                    <a:pt x="54495" y="45910"/>
                  </a:lnTo>
                  <a:lnTo>
                    <a:pt x="61928" y="34569"/>
                  </a:lnTo>
                  <a:lnTo>
                    <a:pt x="64750" y="32334"/>
                  </a:lnTo>
                  <a:lnTo>
                    <a:pt x="53124" y="32334"/>
                  </a:lnTo>
                  <a:lnTo>
                    <a:pt x="53124" y="27749"/>
                  </a:lnTo>
                  <a:close/>
                </a:path>
                <a:path w="111759" h="148590">
                  <a:moveTo>
                    <a:pt x="111163" y="24180"/>
                  </a:moveTo>
                  <a:lnTo>
                    <a:pt x="96824" y="24180"/>
                  </a:lnTo>
                  <a:lnTo>
                    <a:pt x="103009" y="28689"/>
                  </a:lnTo>
                  <a:lnTo>
                    <a:pt x="104724" y="37934"/>
                  </a:lnTo>
                  <a:lnTo>
                    <a:pt x="111163" y="37934"/>
                  </a:lnTo>
                  <a:lnTo>
                    <a:pt x="111163" y="24180"/>
                  </a:lnTo>
                  <a:close/>
                </a:path>
                <a:path w="111759" h="148590">
                  <a:moveTo>
                    <a:pt x="107861" y="0"/>
                  </a:moveTo>
                  <a:lnTo>
                    <a:pt x="94869" y="0"/>
                  </a:lnTo>
                  <a:lnTo>
                    <a:pt x="83251" y="1853"/>
                  </a:lnTo>
                  <a:lnTo>
                    <a:pt x="72372" y="7637"/>
                  </a:lnTo>
                  <a:lnTo>
                    <a:pt x="62306" y="17686"/>
                  </a:lnTo>
                  <a:lnTo>
                    <a:pt x="53124" y="32334"/>
                  </a:lnTo>
                  <a:lnTo>
                    <a:pt x="64750" y="32334"/>
                  </a:lnTo>
                  <a:lnTo>
                    <a:pt x="70245" y="27982"/>
                  </a:lnTo>
                  <a:lnTo>
                    <a:pt x="78850" y="24927"/>
                  </a:lnTo>
                  <a:lnTo>
                    <a:pt x="87147" y="24180"/>
                  </a:lnTo>
                  <a:lnTo>
                    <a:pt x="111163" y="24180"/>
                  </a:lnTo>
                  <a:lnTo>
                    <a:pt x="111163" y="3390"/>
                  </a:lnTo>
                  <a:lnTo>
                    <a:pt x="107861" y="0"/>
                  </a:lnTo>
                  <a:close/>
                </a:path>
                <a:path w="111759" h="148590">
                  <a:moveTo>
                    <a:pt x="53124" y="685"/>
                  </a:moveTo>
                  <a:lnTo>
                    <a:pt x="46253" y="685"/>
                  </a:lnTo>
                  <a:lnTo>
                    <a:pt x="0" y="20878"/>
                  </a:lnTo>
                  <a:lnTo>
                    <a:pt x="0" y="30632"/>
                  </a:lnTo>
                  <a:lnTo>
                    <a:pt x="4152" y="29108"/>
                  </a:lnTo>
                  <a:lnTo>
                    <a:pt x="6794" y="28181"/>
                  </a:lnTo>
                  <a:lnTo>
                    <a:pt x="9334" y="27749"/>
                  </a:lnTo>
                  <a:lnTo>
                    <a:pt x="53124" y="27749"/>
                  </a:lnTo>
                  <a:lnTo>
                    <a:pt x="53124" y="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</p:grpSp>
      <p:pic>
        <p:nvPicPr>
          <p:cNvPr id="45" name="Imagem 4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9"/>
          <a:stretch/>
        </p:blipFill>
        <p:spPr>
          <a:xfrm>
            <a:off x="10837773" y="11230731"/>
            <a:ext cx="3265577" cy="147269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3885773" y="10841671"/>
            <a:ext cx="3265577" cy="18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446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1301751" y="12139246"/>
            <a:ext cx="2952017" cy="281354"/>
            <a:chOff x="11612054" y="11412356"/>
            <a:chExt cx="3997523" cy="381001"/>
          </a:xfrm>
        </p:grpSpPr>
        <p:sp>
          <p:nvSpPr>
            <p:cNvPr id="17" name="bk object 17"/>
            <p:cNvSpPr/>
            <p:nvPr/>
          </p:nvSpPr>
          <p:spPr>
            <a:xfrm>
              <a:off x="11612054" y="11520688"/>
              <a:ext cx="165100" cy="208915"/>
            </a:xfrm>
            <a:custGeom>
              <a:avLst/>
              <a:gdLst/>
              <a:ahLst/>
              <a:cxnLst/>
              <a:rect l="l" t="t" r="r" b="b"/>
              <a:pathLst>
                <a:path w="165100" h="208915">
                  <a:moveTo>
                    <a:pt x="34810" y="0"/>
                  </a:moveTo>
                  <a:lnTo>
                    <a:pt x="0" y="0"/>
                  </a:lnTo>
                  <a:lnTo>
                    <a:pt x="0" y="126771"/>
                  </a:lnTo>
                  <a:lnTo>
                    <a:pt x="4946" y="161165"/>
                  </a:lnTo>
                  <a:lnTo>
                    <a:pt x="20172" y="186956"/>
                  </a:lnTo>
                  <a:lnTo>
                    <a:pt x="46253" y="203155"/>
                  </a:lnTo>
                  <a:lnTo>
                    <a:pt x="83769" y="208775"/>
                  </a:lnTo>
                  <a:lnTo>
                    <a:pt x="119586" y="203020"/>
                  </a:lnTo>
                  <a:lnTo>
                    <a:pt x="144953" y="186369"/>
                  </a:lnTo>
                  <a:lnTo>
                    <a:pt x="148701" y="179755"/>
                  </a:lnTo>
                  <a:lnTo>
                    <a:pt x="84721" y="179755"/>
                  </a:lnTo>
                  <a:lnTo>
                    <a:pt x="62114" y="176319"/>
                  </a:lnTo>
                  <a:lnTo>
                    <a:pt x="46602" y="165895"/>
                  </a:lnTo>
                  <a:lnTo>
                    <a:pt x="37672" y="148310"/>
                  </a:lnTo>
                  <a:lnTo>
                    <a:pt x="34886" y="124053"/>
                  </a:lnTo>
                  <a:lnTo>
                    <a:pt x="34810" y="0"/>
                  </a:lnTo>
                  <a:close/>
                </a:path>
                <a:path w="165100" h="208915">
                  <a:moveTo>
                    <a:pt x="165036" y="0"/>
                  </a:moveTo>
                  <a:lnTo>
                    <a:pt x="132715" y="0"/>
                  </a:lnTo>
                  <a:lnTo>
                    <a:pt x="132715" y="126771"/>
                  </a:lnTo>
                  <a:lnTo>
                    <a:pt x="129893" y="148589"/>
                  </a:lnTo>
                  <a:lnTo>
                    <a:pt x="121191" y="165298"/>
                  </a:lnTo>
                  <a:lnTo>
                    <a:pt x="106252" y="175990"/>
                  </a:lnTo>
                  <a:lnTo>
                    <a:pt x="84721" y="179755"/>
                  </a:lnTo>
                  <a:lnTo>
                    <a:pt x="148701" y="179755"/>
                  </a:lnTo>
                  <a:lnTo>
                    <a:pt x="160044" y="159740"/>
                  </a:lnTo>
                  <a:lnTo>
                    <a:pt x="165036" y="124053"/>
                  </a:lnTo>
                  <a:lnTo>
                    <a:pt x="165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8" name="bk object 18"/>
            <p:cNvSpPr/>
            <p:nvPr/>
          </p:nvSpPr>
          <p:spPr>
            <a:xfrm>
              <a:off x="1182897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08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05" y="152704"/>
                  </a:lnTo>
                  <a:lnTo>
                    <a:pt x="32905" y="50177"/>
                  </a:lnTo>
                  <a:lnTo>
                    <a:pt x="36927" y="45010"/>
                  </a:lnTo>
                  <a:lnTo>
                    <a:pt x="44042" y="37568"/>
                  </a:lnTo>
                  <a:lnTo>
                    <a:pt x="53906" y="30880"/>
                  </a:lnTo>
                  <a:lnTo>
                    <a:pt x="66179" y="27978"/>
                  </a:lnTo>
                  <a:lnTo>
                    <a:pt x="203107" y="27978"/>
                  </a:lnTo>
                  <a:lnTo>
                    <a:pt x="201331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08" y="23355"/>
                  </a:lnTo>
                  <a:lnTo>
                    <a:pt x="32308" y="3670"/>
                  </a:lnTo>
                  <a:close/>
                </a:path>
                <a:path w="205740" h="153034">
                  <a:moveTo>
                    <a:pt x="152425" y="27978"/>
                  </a:moveTo>
                  <a:lnTo>
                    <a:pt x="66179" y="27978"/>
                  </a:lnTo>
                  <a:lnTo>
                    <a:pt x="75481" y="29726"/>
                  </a:lnTo>
                  <a:lnTo>
                    <a:pt x="81803" y="34820"/>
                  </a:lnTo>
                  <a:lnTo>
                    <a:pt x="85407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64" y="152704"/>
                  </a:lnTo>
                  <a:lnTo>
                    <a:pt x="119164" y="48056"/>
                  </a:lnTo>
                  <a:lnTo>
                    <a:pt x="124739" y="41640"/>
                  </a:lnTo>
                  <a:lnTo>
                    <a:pt x="132194" y="35102"/>
                  </a:lnTo>
                  <a:lnTo>
                    <a:pt x="141449" y="30022"/>
                  </a:lnTo>
                  <a:lnTo>
                    <a:pt x="152425" y="27978"/>
                  </a:lnTo>
                  <a:close/>
                </a:path>
                <a:path w="205740" h="153034">
                  <a:moveTo>
                    <a:pt x="203107" y="27978"/>
                  </a:moveTo>
                  <a:lnTo>
                    <a:pt x="152425" y="27978"/>
                  </a:lnTo>
                  <a:lnTo>
                    <a:pt x="162399" y="29767"/>
                  </a:lnTo>
                  <a:lnTo>
                    <a:pt x="168752" y="34929"/>
                  </a:lnTo>
                  <a:lnTo>
                    <a:pt x="172108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14" y="152704"/>
                  </a:lnTo>
                  <a:lnTo>
                    <a:pt x="205714" y="47396"/>
                  </a:lnTo>
                  <a:lnTo>
                    <a:pt x="203445" y="28675"/>
                  </a:lnTo>
                  <a:lnTo>
                    <a:pt x="203107" y="27978"/>
                  </a:lnTo>
                  <a:close/>
                </a:path>
                <a:path w="205740" h="153034">
                  <a:moveTo>
                    <a:pt x="163499" y="0"/>
                  </a:moveTo>
                  <a:lnTo>
                    <a:pt x="148591" y="1937"/>
                  </a:lnTo>
                  <a:lnTo>
                    <a:pt x="135932" y="7192"/>
                  </a:lnTo>
                  <a:lnTo>
                    <a:pt x="125128" y="14932"/>
                  </a:lnTo>
                  <a:lnTo>
                    <a:pt x="115785" y="24320"/>
                  </a:lnTo>
                  <a:lnTo>
                    <a:pt x="201331" y="24320"/>
                  </a:lnTo>
                  <a:lnTo>
                    <a:pt x="196146" y="13639"/>
                  </a:lnTo>
                  <a:lnTo>
                    <a:pt x="183077" y="3633"/>
                  </a:lnTo>
                  <a:lnTo>
                    <a:pt x="163499" y="0"/>
                  </a:lnTo>
                  <a:close/>
                </a:path>
                <a:path w="205740" h="153034">
                  <a:moveTo>
                    <a:pt x="77609" y="0"/>
                  </a:moveTo>
                  <a:lnTo>
                    <a:pt x="61142" y="2436"/>
                  </a:lnTo>
                  <a:lnTo>
                    <a:pt x="48391" y="8443"/>
                  </a:lnTo>
                  <a:lnTo>
                    <a:pt x="38924" y="16068"/>
                  </a:lnTo>
                  <a:lnTo>
                    <a:pt x="32308" y="23355"/>
                  </a:lnTo>
                  <a:lnTo>
                    <a:pt x="115256" y="23355"/>
                  </a:lnTo>
                  <a:lnTo>
                    <a:pt x="110420" y="14530"/>
                  </a:lnTo>
                  <a:lnTo>
                    <a:pt x="102469" y="6835"/>
                  </a:lnTo>
                  <a:lnTo>
                    <a:pt x="91632" y="1803"/>
                  </a:lnTo>
                  <a:lnTo>
                    <a:pt x="77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9" name="bk object 19"/>
            <p:cNvSpPr/>
            <p:nvPr/>
          </p:nvSpPr>
          <p:spPr>
            <a:xfrm>
              <a:off x="1207044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20" h="156845">
                  <a:moveTo>
                    <a:pt x="113004" y="26720"/>
                  </a:moveTo>
                  <a:lnTo>
                    <a:pt x="58559" y="26720"/>
                  </a:lnTo>
                  <a:lnTo>
                    <a:pt x="71547" y="28511"/>
                  </a:lnTo>
                  <a:lnTo>
                    <a:pt x="79762" y="33628"/>
                  </a:lnTo>
                  <a:lnTo>
                    <a:pt x="84062" y="41685"/>
                  </a:lnTo>
                  <a:lnTo>
                    <a:pt x="85305" y="52298"/>
                  </a:lnTo>
                  <a:lnTo>
                    <a:pt x="85305" y="63080"/>
                  </a:lnTo>
                  <a:lnTo>
                    <a:pt x="79438" y="63080"/>
                  </a:lnTo>
                  <a:lnTo>
                    <a:pt x="51043" y="65758"/>
                  </a:lnTo>
                  <a:lnTo>
                    <a:pt x="25512" y="74556"/>
                  </a:lnTo>
                  <a:lnTo>
                    <a:pt x="7084" y="90625"/>
                  </a:lnTo>
                  <a:lnTo>
                    <a:pt x="0" y="115112"/>
                  </a:lnTo>
                  <a:lnTo>
                    <a:pt x="3321" y="132483"/>
                  </a:lnTo>
                  <a:lnTo>
                    <a:pt x="12512" y="145482"/>
                  </a:lnTo>
                  <a:lnTo>
                    <a:pt x="26371" y="153619"/>
                  </a:lnTo>
                  <a:lnTo>
                    <a:pt x="43751" y="156438"/>
                  </a:lnTo>
                  <a:lnTo>
                    <a:pt x="58787" y="154374"/>
                  </a:lnTo>
                  <a:lnTo>
                    <a:pt x="71064" y="149212"/>
                  </a:lnTo>
                  <a:lnTo>
                    <a:pt x="80457" y="142497"/>
                  </a:lnTo>
                  <a:lnTo>
                    <a:pt x="86842" y="135775"/>
                  </a:lnTo>
                  <a:lnTo>
                    <a:pt x="119042" y="135775"/>
                  </a:lnTo>
                  <a:lnTo>
                    <a:pt x="118673" y="131152"/>
                  </a:lnTo>
                  <a:lnTo>
                    <a:pt x="52323" y="131152"/>
                  </a:lnTo>
                  <a:lnTo>
                    <a:pt x="45361" y="130173"/>
                  </a:lnTo>
                  <a:lnTo>
                    <a:pt x="39044" y="127052"/>
                  </a:lnTo>
                  <a:lnTo>
                    <a:pt x="34459" y="121514"/>
                  </a:lnTo>
                  <a:lnTo>
                    <a:pt x="32689" y="113283"/>
                  </a:lnTo>
                  <a:lnTo>
                    <a:pt x="36140" y="99959"/>
                  </a:lnTo>
                  <a:lnTo>
                    <a:pt x="45786" y="91089"/>
                  </a:lnTo>
                  <a:lnTo>
                    <a:pt x="60571" y="86150"/>
                  </a:lnTo>
                  <a:lnTo>
                    <a:pt x="79438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53" y="28803"/>
                  </a:lnTo>
                  <a:lnTo>
                    <a:pt x="113004" y="26720"/>
                  </a:lnTo>
                  <a:close/>
                </a:path>
                <a:path w="121920" h="156845">
                  <a:moveTo>
                    <a:pt x="119042" y="135775"/>
                  </a:moveTo>
                  <a:lnTo>
                    <a:pt x="86842" y="135775"/>
                  </a:lnTo>
                  <a:lnTo>
                    <a:pt x="87134" y="140385"/>
                  </a:lnTo>
                  <a:lnTo>
                    <a:pt x="88379" y="148666"/>
                  </a:lnTo>
                  <a:lnTo>
                    <a:pt x="89331" y="152704"/>
                  </a:lnTo>
                  <a:lnTo>
                    <a:pt x="121653" y="152704"/>
                  </a:lnTo>
                  <a:lnTo>
                    <a:pt x="120295" y="145476"/>
                  </a:lnTo>
                  <a:lnTo>
                    <a:pt x="119094" y="136428"/>
                  </a:lnTo>
                  <a:lnTo>
                    <a:pt x="119042" y="135775"/>
                  </a:lnTo>
                  <a:close/>
                </a:path>
                <a:path w="121920" h="156845">
                  <a:moveTo>
                    <a:pt x="117906" y="84620"/>
                  </a:moveTo>
                  <a:lnTo>
                    <a:pt x="85305" y="84620"/>
                  </a:lnTo>
                  <a:lnTo>
                    <a:pt x="85305" y="114452"/>
                  </a:lnTo>
                  <a:lnTo>
                    <a:pt x="80718" y="119285"/>
                  </a:lnTo>
                  <a:lnTo>
                    <a:pt x="73791" y="124779"/>
                  </a:lnTo>
                  <a:lnTo>
                    <a:pt x="64376" y="129284"/>
                  </a:lnTo>
                  <a:lnTo>
                    <a:pt x="52323" y="131152"/>
                  </a:lnTo>
                  <a:lnTo>
                    <a:pt x="118673" y="131152"/>
                  </a:lnTo>
                  <a:lnTo>
                    <a:pt x="118235" y="125656"/>
                  </a:lnTo>
                  <a:lnTo>
                    <a:pt x="117955" y="115112"/>
                  </a:lnTo>
                  <a:lnTo>
                    <a:pt x="117906" y="84620"/>
                  </a:lnTo>
                  <a:close/>
                </a:path>
                <a:path w="121920" h="156845">
                  <a:moveTo>
                    <a:pt x="61925" y="0"/>
                  </a:moveTo>
                  <a:lnTo>
                    <a:pt x="41205" y="2220"/>
                  </a:lnTo>
                  <a:lnTo>
                    <a:pt x="25009" y="7661"/>
                  </a:lnTo>
                  <a:lnTo>
                    <a:pt x="13019" y="14487"/>
                  </a:lnTo>
                  <a:lnTo>
                    <a:pt x="4914" y="20866"/>
                  </a:lnTo>
                  <a:lnTo>
                    <a:pt x="20294" y="41821"/>
                  </a:lnTo>
                  <a:lnTo>
                    <a:pt x="25834" y="37640"/>
                  </a:lnTo>
                  <a:lnTo>
                    <a:pt x="34016" y="32651"/>
                  </a:lnTo>
                  <a:lnTo>
                    <a:pt x="44904" y="28473"/>
                  </a:lnTo>
                  <a:lnTo>
                    <a:pt x="58559" y="26720"/>
                  </a:lnTo>
                  <a:lnTo>
                    <a:pt x="113004" y="26720"/>
                  </a:lnTo>
                  <a:lnTo>
                    <a:pt x="103765" y="12455"/>
                  </a:lnTo>
                  <a:lnTo>
                    <a:pt x="86252" y="3027"/>
                  </a:lnTo>
                  <a:lnTo>
                    <a:pt x="61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0" name="bk object 20"/>
            <p:cNvSpPr/>
            <p:nvPr/>
          </p:nvSpPr>
          <p:spPr>
            <a:xfrm>
              <a:off x="12297628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73" y="0"/>
                  </a:moveTo>
                  <a:lnTo>
                    <a:pt x="42385" y="5665"/>
                  </a:lnTo>
                  <a:lnTo>
                    <a:pt x="20032" y="21543"/>
                  </a:lnTo>
                  <a:lnTo>
                    <a:pt x="5306" y="45953"/>
                  </a:lnTo>
                  <a:lnTo>
                    <a:pt x="0" y="77216"/>
                  </a:lnTo>
                  <a:lnTo>
                    <a:pt x="4812" y="108954"/>
                  </a:lnTo>
                  <a:lnTo>
                    <a:pt x="19050" y="134040"/>
                  </a:lnTo>
                  <a:lnTo>
                    <a:pt x="42412" y="150523"/>
                  </a:lnTo>
                  <a:lnTo>
                    <a:pt x="74599" y="156451"/>
                  </a:lnTo>
                  <a:lnTo>
                    <a:pt x="93922" y="154868"/>
                  </a:lnTo>
                  <a:lnTo>
                    <a:pt x="108934" y="150990"/>
                  </a:lnTo>
                  <a:lnTo>
                    <a:pt x="120155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733" y="130797"/>
                  </a:lnTo>
                  <a:lnTo>
                    <a:pt x="58389" y="127154"/>
                  </a:lnTo>
                  <a:lnTo>
                    <a:pt x="45567" y="117108"/>
                  </a:lnTo>
                  <a:lnTo>
                    <a:pt x="37774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1" y="59702"/>
                  </a:lnTo>
                  <a:lnTo>
                    <a:pt x="35458" y="59702"/>
                  </a:lnTo>
                  <a:lnTo>
                    <a:pt x="39454" y="45301"/>
                  </a:lnTo>
                  <a:lnTo>
                    <a:pt x="46451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83" y="24904"/>
                  </a:lnTo>
                  <a:lnTo>
                    <a:pt x="119464" y="22277"/>
                  </a:lnTo>
                  <a:lnTo>
                    <a:pt x="99267" y="5757"/>
                  </a:lnTo>
                  <a:lnTo>
                    <a:pt x="70573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5" y="122631"/>
                  </a:lnTo>
                  <a:lnTo>
                    <a:pt x="101898" y="126453"/>
                  </a:lnTo>
                  <a:lnTo>
                    <a:pt x="90710" y="129532"/>
                  </a:lnTo>
                  <a:lnTo>
                    <a:pt x="76733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83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49" y="35269"/>
                  </a:lnTo>
                  <a:lnTo>
                    <a:pt x="98465" y="46352"/>
                  </a:lnTo>
                  <a:lnTo>
                    <a:pt x="100393" y="59702"/>
                  </a:lnTo>
                  <a:lnTo>
                    <a:pt x="131101" y="59702"/>
                  </a:lnTo>
                  <a:lnTo>
                    <a:pt x="130604" y="48429"/>
                  </a:lnTo>
                  <a:lnTo>
                    <a:pt x="120583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1" name="bk object 21"/>
            <p:cNvSpPr/>
            <p:nvPr/>
          </p:nvSpPr>
          <p:spPr>
            <a:xfrm>
              <a:off x="1246816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21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69" y="152704"/>
                  </a:lnTo>
                  <a:lnTo>
                    <a:pt x="32969" y="50177"/>
                  </a:lnTo>
                  <a:lnTo>
                    <a:pt x="36950" y="45010"/>
                  </a:lnTo>
                  <a:lnTo>
                    <a:pt x="44053" y="37568"/>
                  </a:lnTo>
                  <a:lnTo>
                    <a:pt x="53932" y="30880"/>
                  </a:lnTo>
                  <a:lnTo>
                    <a:pt x="66243" y="27978"/>
                  </a:lnTo>
                  <a:lnTo>
                    <a:pt x="203098" y="27978"/>
                  </a:lnTo>
                  <a:lnTo>
                    <a:pt x="201325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21" y="23355"/>
                  </a:lnTo>
                  <a:lnTo>
                    <a:pt x="32321" y="3670"/>
                  </a:lnTo>
                  <a:close/>
                </a:path>
                <a:path w="205740" h="153034">
                  <a:moveTo>
                    <a:pt x="152438" y="27978"/>
                  </a:moveTo>
                  <a:lnTo>
                    <a:pt x="66243" y="27978"/>
                  </a:lnTo>
                  <a:lnTo>
                    <a:pt x="75508" y="29726"/>
                  </a:lnTo>
                  <a:lnTo>
                    <a:pt x="81811" y="34820"/>
                  </a:lnTo>
                  <a:lnTo>
                    <a:pt x="85408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51" y="152704"/>
                  </a:lnTo>
                  <a:lnTo>
                    <a:pt x="119151" y="48056"/>
                  </a:lnTo>
                  <a:lnTo>
                    <a:pt x="124743" y="41640"/>
                  </a:lnTo>
                  <a:lnTo>
                    <a:pt x="132218" y="35102"/>
                  </a:lnTo>
                  <a:lnTo>
                    <a:pt x="141480" y="30022"/>
                  </a:lnTo>
                  <a:lnTo>
                    <a:pt x="152438" y="27978"/>
                  </a:lnTo>
                  <a:close/>
                </a:path>
                <a:path w="205740" h="153034">
                  <a:moveTo>
                    <a:pt x="203098" y="27978"/>
                  </a:moveTo>
                  <a:lnTo>
                    <a:pt x="152438" y="27978"/>
                  </a:lnTo>
                  <a:lnTo>
                    <a:pt x="162399" y="29767"/>
                  </a:lnTo>
                  <a:lnTo>
                    <a:pt x="168749" y="34929"/>
                  </a:lnTo>
                  <a:lnTo>
                    <a:pt x="172106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01" y="152704"/>
                  </a:lnTo>
                  <a:lnTo>
                    <a:pt x="205701" y="47396"/>
                  </a:lnTo>
                  <a:lnTo>
                    <a:pt x="203436" y="28675"/>
                  </a:lnTo>
                  <a:lnTo>
                    <a:pt x="203098" y="27978"/>
                  </a:lnTo>
                  <a:close/>
                </a:path>
                <a:path w="205740" h="153034">
                  <a:moveTo>
                    <a:pt x="163563" y="0"/>
                  </a:moveTo>
                  <a:lnTo>
                    <a:pt x="148616" y="1937"/>
                  </a:lnTo>
                  <a:lnTo>
                    <a:pt x="135936" y="7192"/>
                  </a:lnTo>
                  <a:lnTo>
                    <a:pt x="125124" y="14932"/>
                  </a:lnTo>
                  <a:lnTo>
                    <a:pt x="115785" y="24320"/>
                  </a:lnTo>
                  <a:lnTo>
                    <a:pt x="201325" y="24320"/>
                  </a:lnTo>
                  <a:lnTo>
                    <a:pt x="196148" y="13639"/>
                  </a:lnTo>
                  <a:lnTo>
                    <a:pt x="183102" y="3633"/>
                  </a:lnTo>
                  <a:lnTo>
                    <a:pt x="163563" y="0"/>
                  </a:lnTo>
                  <a:close/>
                </a:path>
                <a:path w="205740" h="153034">
                  <a:moveTo>
                    <a:pt x="77596" y="0"/>
                  </a:moveTo>
                  <a:lnTo>
                    <a:pt x="61139" y="2436"/>
                  </a:lnTo>
                  <a:lnTo>
                    <a:pt x="48396" y="8443"/>
                  </a:lnTo>
                  <a:lnTo>
                    <a:pt x="38935" y="16068"/>
                  </a:lnTo>
                  <a:lnTo>
                    <a:pt x="32321" y="23355"/>
                  </a:lnTo>
                  <a:lnTo>
                    <a:pt x="115256" y="23355"/>
                  </a:lnTo>
                  <a:lnTo>
                    <a:pt x="110415" y="14530"/>
                  </a:lnTo>
                  <a:lnTo>
                    <a:pt x="102463" y="6835"/>
                  </a:lnTo>
                  <a:lnTo>
                    <a:pt x="91625" y="1803"/>
                  </a:lnTo>
                  <a:lnTo>
                    <a:pt x="7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2" name="bk object 22"/>
            <p:cNvSpPr/>
            <p:nvPr/>
          </p:nvSpPr>
          <p:spPr>
            <a:xfrm>
              <a:off x="12719888" y="11573012"/>
              <a:ext cx="135255" cy="220345"/>
            </a:xfrm>
            <a:custGeom>
              <a:avLst/>
              <a:gdLst/>
              <a:ahLst/>
              <a:cxnLst/>
              <a:rect l="l" t="t" r="r" b="b"/>
              <a:pathLst>
                <a:path w="135255" h="220345">
                  <a:moveTo>
                    <a:pt x="32321" y="3670"/>
                  </a:moveTo>
                  <a:lnTo>
                    <a:pt x="0" y="3670"/>
                  </a:lnTo>
                  <a:lnTo>
                    <a:pt x="0" y="220129"/>
                  </a:lnTo>
                  <a:lnTo>
                    <a:pt x="32981" y="220129"/>
                  </a:lnTo>
                  <a:lnTo>
                    <a:pt x="32981" y="144652"/>
                  </a:lnTo>
                  <a:lnTo>
                    <a:pt x="103516" y="144652"/>
                  </a:lnTo>
                  <a:lnTo>
                    <a:pt x="116482" y="134815"/>
                  </a:lnTo>
                  <a:lnTo>
                    <a:pt x="119041" y="130213"/>
                  </a:lnTo>
                  <a:lnTo>
                    <a:pt x="63169" y="130213"/>
                  </a:lnTo>
                  <a:lnTo>
                    <a:pt x="52789" y="129123"/>
                  </a:lnTo>
                  <a:lnTo>
                    <a:pt x="44508" y="126338"/>
                  </a:lnTo>
                  <a:lnTo>
                    <a:pt x="38011" y="122578"/>
                  </a:lnTo>
                  <a:lnTo>
                    <a:pt x="32981" y="118567"/>
                  </a:lnTo>
                  <a:lnTo>
                    <a:pt x="33081" y="44785"/>
                  </a:lnTo>
                  <a:lnTo>
                    <a:pt x="36999" y="40012"/>
                  </a:lnTo>
                  <a:lnTo>
                    <a:pt x="43878" y="34099"/>
                  </a:lnTo>
                  <a:lnTo>
                    <a:pt x="53463" y="29119"/>
                  </a:lnTo>
                  <a:lnTo>
                    <a:pt x="65595" y="27025"/>
                  </a:lnTo>
                  <a:lnTo>
                    <a:pt x="122087" y="27025"/>
                  </a:lnTo>
                  <a:lnTo>
                    <a:pt x="118754" y="20337"/>
                  </a:lnTo>
                  <a:lnTo>
                    <a:pt x="117497" y="19342"/>
                  </a:lnTo>
                  <a:lnTo>
                    <a:pt x="32321" y="19342"/>
                  </a:lnTo>
                  <a:lnTo>
                    <a:pt x="32321" y="3670"/>
                  </a:lnTo>
                  <a:close/>
                </a:path>
                <a:path w="135255" h="220345">
                  <a:moveTo>
                    <a:pt x="103516" y="144652"/>
                  </a:moveTo>
                  <a:lnTo>
                    <a:pt x="32981" y="144652"/>
                  </a:lnTo>
                  <a:lnTo>
                    <a:pt x="38034" y="148473"/>
                  </a:lnTo>
                  <a:lnTo>
                    <a:pt x="45524" y="152309"/>
                  </a:lnTo>
                  <a:lnTo>
                    <a:pt x="55665" y="155266"/>
                  </a:lnTo>
                  <a:lnTo>
                    <a:pt x="68668" y="156451"/>
                  </a:lnTo>
                  <a:lnTo>
                    <a:pt x="95424" y="150792"/>
                  </a:lnTo>
                  <a:lnTo>
                    <a:pt x="103516" y="144652"/>
                  </a:lnTo>
                  <a:close/>
                </a:path>
                <a:path w="135255" h="220345">
                  <a:moveTo>
                    <a:pt x="122087" y="27025"/>
                  </a:moveTo>
                  <a:lnTo>
                    <a:pt x="65595" y="27025"/>
                  </a:lnTo>
                  <a:lnTo>
                    <a:pt x="81048" y="30732"/>
                  </a:lnTo>
                  <a:lnTo>
                    <a:pt x="91901" y="41173"/>
                  </a:lnTo>
                  <a:lnTo>
                    <a:pt x="98304" y="57329"/>
                  </a:lnTo>
                  <a:lnTo>
                    <a:pt x="100406" y="78181"/>
                  </a:lnTo>
                  <a:lnTo>
                    <a:pt x="97968" y="99421"/>
                  </a:lnTo>
                  <a:lnTo>
                    <a:pt x="90803" y="115850"/>
                  </a:lnTo>
                  <a:lnTo>
                    <a:pt x="79130" y="126453"/>
                  </a:lnTo>
                  <a:lnTo>
                    <a:pt x="63169" y="130213"/>
                  </a:lnTo>
                  <a:lnTo>
                    <a:pt x="119041" y="130213"/>
                  </a:lnTo>
                  <a:lnTo>
                    <a:pt x="130271" y="110015"/>
                  </a:lnTo>
                  <a:lnTo>
                    <a:pt x="135216" y="77889"/>
                  </a:lnTo>
                  <a:lnTo>
                    <a:pt x="130939" y="44785"/>
                  </a:lnTo>
                  <a:lnTo>
                    <a:pt x="122087" y="27025"/>
                  </a:lnTo>
                  <a:close/>
                </a:path>
                <a:path w="135255" h="220345">
                  <a:moveTo>
                    <a:pt x="74536" y="0"/>
                  </a:moveTo>
                  <a:lnTo>
                    <a:pt x="60223" y="1673"/>
                  </a:lnTo>
                  <a:lnTo>
                    <a:pt x="48566" y="6075"/>
                  </a:lnTo>
                  <a:lnTo>
                    <a:pt x="39340" y="12274"/>
                  </a:lnTo>
                  <a:lnTo>
                    <a:pt x="32321" y="19342"/>
                  </a:lnTo>
                  <a:lnTo>
                    <a:pt x="117497" y="19342"/>
                  </a:lnTo>
                  <a:lnTo>
                    <a:pt x="99630" y="5192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3" name="bk object 23"/>
            <p:cNvSpPr/>
            <p:nvPr/>
          </p:nvSpPr>
          <p:spPr>
            <a:xfrm>
              <a:off x="12892628" y="11573014"/>
              <a:ext cx="90170" cy="153035"/>
            </a:xfrm>
            <a:custGeom>
              <a:avLst/>
              <a:gdLst/>
              <a:ahLst/>
              <a:cxnLst/>
              <a:rect l="l" t="t" r="r" b="b"/>
              <a:pathLst>
                <a:path w="90169" h="153034">
                  <a:moveTo>
                    <a:pt x="32969" y="3670"/>
                  </a:moveTo>
                  <a:lnTo>
                    <a:pt x="0" y="3670"/>
                  </a:lnTo>
                  <a:lnTo>
                    <a:pt x="0" y="152717"/>
                  </a:lnTo>
                  <a:lnTo>
                    <a:pt x="32969" y="152717"/>
                  </a:lnTo>
                  <a:lnTo>
                    <a:pt x="32969" y="55968"/>
                  </a:lnTo>
                  <a:lnTo>
                    <a:pt x="36682" y="49578"/>
                  </a:lnTo>
                  <a:lnTo>
                    <a:pt x="43629" y="40868"/>
                  </a:lnTo>
                  <a:lnTo>
                    <a:pt x="53802" y="33187"/>
                  </a:lnTo>
                  <a:lnTo>
                    <a:pt x="67195" y="29883"/>
                  </a:lnTo>
                  <a:lnTo>
                    <a:pt x="82439" y="29883"/>
                  </a:lnTo>
                  <a:lnTo>
                    <a:pt x="83724" y="25196"/>
                  </a:lnTo>
                  <a:lnTo>
                    <a:pt x="32969" y="25196"/>
                  </a:lnTo>
                  <a:lnTo>
                    <a:pt x="32969" y="3670"/>
                  </a:lnTo>
                  <a:close/>
                </a:path>
                <a:path w="90169" h="153034">
                  <a:moveTo>
                    <a:pt x="82439" y="29883"/>
                  </a:moveTo>
                  <a:lnTo>
                    <a:pt x="75488" y="29883"/>
                  </a:lnTo>
                  <a:lnTo>
                    <a:pt x="79514" y="31711"/>
                  </a:lnTo>
                  <a:lnTo>
                    <a:pt x="81635" y="32816"/>
                  </a:lnTo>
                  <a:lnTo>
                    <a:pt x="82439" y="29883"/>
                  </a:lnTo>
                  <a:close/>
                </a:path>
                <a:path w="90169" h="153034">
                  <a:moveTo>
                    <a:pt x="81635" y="0"/>
                  </a:moveTo>
                  <a:lnTo>
                    <a:pt x="71450" y="0"/>
                  </a:lnTo>
                  <a:lnTo>
                    <a:pt x="57988" y="2465"/>
                  </a:lnTo>
                  <a:lnTo>
                    <a:pt x="47128" y="8674"/>
                  </a:lnTo>
                  <a:lnTo>
                    <a:pt x="38808" y="16844"/>
                  </a:lnTo>
                  <a:lnTo>
                    <a:pt x="32969" y="25196"/>
                  </a:lnTo>
                  <a:lnTo>
                    <a:pt x="83724" y="25196"/>
                  </a:lnTo>
                  <a:lnTo>
                    <a:pt x="89623" y="3670"/>
                  </a:lnTo>
                  <a:lnTo>
                    <a:pt x="86842" y="2133"/>
                  </a:lnTo>
                  <a:lnTo>
                    <a:pt x="81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4" name="bk object 24"/>
            <p:cNvSpPr/>
            <p:nvPr/>
          </p:nvSpPr>
          <p:spPr>
            <a:xfrm>
              <a:off x="12996762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10" y="0"/>
                  </a:moveTo>
                  <a:lnTo>
                    <a:pt x="42358" y="5665"/>
                  </a:lnTo>
                  <a:lnTo>
                    <a:pt x="20024" y="21543"/>
                  </a:lnTo>
                  <a:lnTo>
                    <a:pt x="5305" y="45953"/>
                  </a:lnTo>
                  <a:lnTo>
                    <a:pt x="0" y="77216"/>
                  </a:lnTo>
                  <a:lnTo>
                    <a:pt x="4802" y="108954"/>
                  </a:lnTo>
                  <a:lnTo>
                    <a:pt x="19018" y="134040"/>
                  </a:lnTo>
                  <a:lnTo>
                    <a:pt x="42358" y="150523"/>
                  </a:lnTo>
                  <a:lnTo>
                    <a:pt x="74536" y="156451"/>
                  </a:lnTo>
                  <a:lnTo>
                    <a:pt x="93900" y="154868"/>
                  </a:lnTo>
                  <a:lnTo>
                    <a:pt x="108931" y="150990"/>
                  </a:lnTo>
                  <a:lnTo>
                    <a:pt x="120156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657" y="130797"/>
                  </a:lnTo>
                  <a:lnTo>
                    <a:pt x="58351" y="127154"/>
                  </a:lnTo>
                  <a:lnTo>
                    <a:pt x="45553" y="117108"/>
                  </a:lnTo>
                  <a:lnTo>
                    <a:pt x="37771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0" y="59702"/>
                  </a:lnTo>
                  <a:lnTo>
                    <a:pt x="35471" y="59702"/>
                  </a:lnTo>
                  <a:lnTo>
                    <a:pt x="39459" y="45301"/>
                  </a:lnTo>
                  <a:lnTo>
                    <a:pt x="46453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76" y="24904"/>
                  </a:lnTo>
                  <a:lnTo>
                    <a:pt x="119456" y="22277"/>
                  </a:lnTo>
                  <a:lnTo>
                    <a:pt x="99240" y="5757"/>
                  </a:lnTo>
                  <a:lnTo>
                    <a:pt x="70510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9" y="122631"/>
                  </a:lnTo>
                  <a:lnTo>
                    <a:pt x="101893" y="126453"/>
                  </a:lnTo>
                  <a:lnTo>
                    <a:pt x="90679" y="129532"/>
                  </a:lnTo>
                  <a:lnTo>
                    <a:pt x="76657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76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51" y="35269"/>
                  </a:lnTo>
                  <a:lnTo>
                    <a:pt x="98470" y="46352"/>
                  </a:lnTo>
                  <a:lnTo>
                    <a:pt x="100406" y="59702"/>
                  </a:lnTo>
                  <a:lnTo>
                    <a:pt x="131100" y="59702"/>
                  </a:lnTo>
                  <a:lnTo>
                    <a:pt x="130603" y="48429"/>
                  </a:lnTo>
                  <a:lnTo>
                    <a:pt x="120576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5" name="bk object 25"/>
            <p:cNvSpPr/>
            <p:nvPr/>
          </p:nvSpPr>
          <p:spPr>
            <a:xfrm>
              <a:off x="13155643" y="11573012"/>
              <a:ext cx="106680" cy="156845"/>
            </a:xfrm>
            <a:custGeom>
              <a:avLst/>
              <a:gdLst/>
              <a:ahLst/>
              <a:cxnLst/>
              <a:rect l="l" t="t" r="r" b="b"/>
              <a:pathLst>
                <a:path w="106680" h="156845">
                  <a:moveTo>
                    <a:pt x="12014" y="118783"/>
                  </a:moveTo>
                  <a:lnTo>
                    <a:pt x="0" y="142239"/>
                  </a:lnTo>
                  <a:lnTo>
                    <a:pt x="8317" y="147222"/>
                  </a:lnTo>
                  <a:lnTo>
                    <a:pt x="19438" y="151906"/>
                  </a:lnTo>
                  <a:lnTo>
                    <a:pt x="33391" y="155382"/>
                  </a:lnTo>
                  <a:lnTo>
                    <a:pt x="50203" y="156743"/>
                  </a:lnTo>
                  <a:lnTo>
                    <a:pt x="73693" y="153628"/>
                  </a:lnTo>
                  <a:lnTo>
                    <a:pt x="91432" y="144576"/>
                  </a:lnTo>
                  <a:lnTo>
                    <a:pt x="101767" y="131165"/>
                  </a:lnTo>
                  <a:lnTo>
                    <a:pt x="48666" y="131165"/>
                  </a:lnTo>
                  <a:lnTo>
                    <a:pt x="36565" y="129796"/>
                  </a:lnTo>
                  <a:lnTo>
                    <a:pt x="26049" y="126484"/>
                  </a:lnTo>
                  <a:lnTo>
                    <a:pt x="17678" y="122416"/>
                  </a:lnTo>
                  <a:lnTo>
                    <a:pt x="12014" y="118783"/>
                  </a:lnTo>
                  <a:close/>
                </a:path>
                <a:path w="106680" h="156845">
                  <a:moveTo>
                    <a:pt x="55410" y="0"/>
                  </a:moveTo>
                  <a:lnTo>
                    <a:pt x="33936" y="3184"/>
                  </a:lnTo>
                  <a:lnTo>
                    <a:pt x="17638" y="12130"/>
                  </a:lnTo>
                  <a:lnTo>
                    <a:pt x="7291" y="25926"/>
                  </a:lnTo>
                  <a:lnTo>
                    <a:pt x="3670" y="43662"/>
                  </a:lnTo>
                  <a:lnTo>
                    <a:pt x="6323" y="59242"/>
                  </a:lnTo>
                  <a:lnTo>
                    <a:pt x="13798" y="71173"/>
                  </a:lnTo>
                  <a:lnTo>
                    <a:pt x="25369" y="80510"/>
                  </a:lnTo>
                  <a:lnTo>
                    <a:pt x="40309" y="88303"/>
                  </a:lnTo>
                  <a:lnTo>
                    <a:pt x="54927" y="94828"/>
                  </a:lnTo>
                  <a:lnTo>
                    <a:pt x="66084" y="100423"/>
                  </a:lnTo>
                  <a:lnTo>
                    <a:pt x="73203" y="106349"/>
                  </a:lnTo>
                  <a:lnTo>
                    <a:pt x="75704" y="113868"/>
                  </a:lnTo>
                  <a:lnTo>
                    <a:pt x="73849" y="121242"/>
                  </a:lnTo>
                  <a:lnTo>
                    <a:pt x="68505" y="126669"/>
                  </a:lnTo>
                  <a:lnTo>
                    <a:pt x="60000" y="130020"/>
                  </a:lnTo>
                  <a:lnTo>
                    <a:pt x="48666" y="131165"/>
                  </a:lnTo>
                  <a:lnTo>
                    <a:pt x="101767" y="131165"/>
                  </a:lnTo>
                  <a:lnTo>
                    <a:pt x="102643" y="130029"/>
                  </a:lnTo>
                  <a:lnTo>
                    <a:pt x="106552" y="110426"/>
                  </a:lnTo>
                  <a:lnTo>
                    <a:pt x="103189" y="94048"/>
                  </a:lnTo>
                  <a:lnTo>
                    <a:pt x="93986" y="81784"/>
                  </a:lnTo>
                  <a:lnTo>
                    <a:pt x="80278" y="72393"/>
                  </a:lnTo>
                  <a:lnTo>
                    <a:pt x="63398" y="64630"/>
                  </a:lnTo>
                  <a:lnTo>
                    <a:pt x="51764" y="59912"/>
                  </a:lnTo>
                  <a:lnTo>
                    <a:pt x="42389" y="55208"/>
                  </a:lnTo>
                  <a:lnTo>
                    <a:pt x="36134" y="49515"/>
                  </a:lnTo>
                  <a:lnTo>
                    <a:pt x="33858" y="41833"/>
                  </a:lnTo>
                  <a:lnTo>
                    <a:pt x="35240" y="35026"/>
                  </a:lnTo>
                  <a:lnTo>
                    <a:pt x="39419" y="29908"/>
                  </a:lnTo>
                  <a:lnTo>
                    <a:pt x="46443" y="26685"/>
                  </a:lnTo>
                  <a:lnTo>
                    <a:pt x="56362" y="25565"/>
                  </a:lnTo>
                  <a:lnTo>
                    <a:pt x="94427" y="25565"/>
                  </a:lnTo>
                  <a:lnTo>
                    <a:pt x="101638" y="12903"/>
                  </a:lnTo>
                  <a:lnTo>
                    <a:pt x="95466" y="9311"/>
                  </a:lnTo>
                  <a:lnTo>
                    <a:pt x="85777" y="5051"/>
                  </a:lnTo>
                  <a:lnTo>
                    <a:pt x="72461" y="1491"/>
                  </a:lnTo>
                  <a:lnTo>
                    <a:pt x="55410" y="0"/>
                  </a:lnTo>
                  <a:close/>
                </a:path>
                <a:path w="106680" h="156845">
                  <a:moveTo>
                    <a:pt x="94427" y="25565"/>
                  </a:moveTo>
                  <a:lnTo>
                    <a:pt x="56362" y="25565"/>
                  </a:lnTo>
                  <a:lnTo>
                    <a:pt x="67116" y="26630"/>
                  </a:lnTo>
                  <a:lnTo>
                    <a:pt x="76198" y="29248"/>
                  </a:lnTo>
                  <a:lnTo>
                    <a:pt x="83439" y="32551"/>
                  </a:lnTo>
                  <a:lnTo>
                    <a:pt x="88671" y="35674"/>
                  </a:lnTo>
                  <a:lnTo>
                    <a:pt x="94427" y="25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6" name="bk object 26"/>
            <p:cNvSpPr/>
            <p:nvPr/>
          </p:nvSpPr>
          <p:spPr>
            <a:xfrm>
              <a:off x="1329012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19" h="156845">
                  <a:moveTo>
                    <a:pt x="112989" y="26720"/>
                  </a:moveTo>
                  <a:lnTo>
                    <a:pt x="58483" y="26720"/>
                  </a:lnTo>
                  <a:lnTo>
                    <a:pt x="71480" y="28511"/>
                  </a:lnTo>
                  <a:lnTo>
                    <a:pt x="79717" y="33628"/>
                  </a:lnTo>
                  <a:lnTo>
                    <a:pt x="84040" y="41685"/>
                  </a:lnTo>
                  <a:lnTo>
                    <a:pt x="85293" y="52298"/>
                  </a:lnTo>
                  <a:lnTo>
                    <a:pt x="85293" y="63080"/>
                  </a:lnTo>
                  <a:lnTo>
                    <a:pt x="79362" y="63080"/>
                  </a:lnTo>
                  <a:lnTo>
                    <a:pt x="51011" y="65758"/>
                  </a:lnTo>
                  <a:lnTo>
                    <a:pt x="25503" y="74556"/>
                  </a:lnTo>
                  <a:lnTo>
                    <a:pt x="7083" y="90625"/>
                  </a:lnTo>
                  <a:lnTo>
                    <a:pt x="0" y="115112"/>
                  </a:lnTo>
                  <a:lnTo>
                    <a:pt x="3320" y="132483"/>
                  </a:lnTo>
                  <a:lnTo>
                    <a:pt x="12503" y="145482"/>
                  </a:lnTo>
                  <a:lnTo>
                    <a:pt x="26339" y="153619"/>
                  </a:lnTo>
                  <a:lnTo>
                    <a:pt x="43675" y="156438"/>
                  </a:lnTo>
                  <a:lnTo>
                    <a:pt x="58711" y="154374"/>
                  </a:lnTo>
                  <a:lnTo>
                    <a:pt x="70988" y="149212"/>
                  </a:lnTo>
                  <a:lnTo>
                    <a:pt x="80381" y="142497"/>
                  </a:lnTo>
                  <a:lnTo>
                    <a:pt x="86766" y="135775"/>
                  </a:lnTo>
                  <a:lnTo>
                    <a:pt x="118999" y="135775"/>
                  </a:lnTo>
                  <a:lnTo>
                    <a:pt x="118643" y="131152"/>
                  </a:lnTo>
                  <a:lnTo>
                    <a:pt x="52324" y="131152"/>
                  </a:lnTo>
                  <a:lnTo>
                    <a:pt x="45347" y="130173"/>
                  </a:lnTo>
                  <a:lnTo>
                    <a:pt x="39000" y="127052"/>
                  </a:lnTo>
                  <a:lnTo>
                    <a:pt x="34384" y="121514"/>
                  </a:lnTo>
                  <a:lnTo>
                    <a:pt x="32600" y="113283"/>
                  </a:lnTo>
                  <a:lnTo>
                    <a:pt x="36064" y="99959"/>
                  </a:lnTo>
                  <a:lnTo>
                    <a:pt x="45732" y="91089"/>
                  </a:lnTo>
                  <a:lnTo>
                    <a:pt x="60525" y="86150"/>
                  </a:lnTo>
                  <a:lnTo>
                    <a:pt x="79362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41" y="28803"/>
                  </a:lnTo>
                  <a:lnTo>
                    <a:pt x="112989" y="26720"/>
                  </a:lnTo>
                  <a:close/>
                </a:path>
                <a:path w="121919" h="156845">
                  <a:moveTo>
                    <a:pt x="118999" y="135775"/>
                  </a:moveTo>
                  <a:lnTo>
                    <a:pt x="86766" y="135775"/>
                  </a:lnTo>
                  <a:lnTo>
                    <a:pt x="87134" y="140385"/>
                  </a:lnTo>
                  <a:lnTo>
                    <a:pt x="88303" y="148666"/>
                  </a:lnTo>
                  <a:lnTo>
                    <a:pt x="89255" y="152704"/>
                  </a:lnTo>
                  <a:lnTo>
                    <a:pt x="121564" y="152704"/>
                  </a:lnTo>
                  <a:lnTo>
                    <a:pt x="120220" y="145476"/>
                  </a:lnTo>
                  <a:lnTo>
                    <a:pt x="119049" y="136428"/>
                  </a:lnTo>
                  <a:lnTo>
                    <a:pt x="118999" y="135775"/>
                  </a:lnTo>
                  <a:close/>
                </a:path>
                <a:path w="121919" h="156845">
                  <a:moveTo>
                    <a:pt x="117906" y="84620"/>
                  </a:moveTo>
                  <a:lnTo>
                    <a:pt x="85293" y="84620"/>
                  </a:lnTo>
                  <a:lnTo>
                    <a:pt x="85293" y="114452"/>
                  </a:lnTo>
                  <a:lnTo>
                    <a:pt x="80679" y="119285"/>
                  </a:lnTo>
                  <a:lnTo>
                    <a:pt x="73756" y="124779"/>
                  </a:lnTo>
                  <a:lnTo>
                    <a:pt x="64360" y="129284"/>
                  </a:lnTo>
                  <a:lnTo>
                    <a:pt x="52324" y="131152"/>
                  </a:lnTo>
                  <a:lnTo>
                    <a:pt x="118643" y="131152"/>
                  </a:lnTo>
                  <a:lnTo>
                    <a:pt x="118221" y="125656"/>
                  </a:lnTo>
                  <a:lnTo>
                    <a:pt x="117936" y="114452"/>
                  </a:lnTo>
                  <a:lnTo>
                    <a:pt x="117906" y="84620"/>
                  </a:lnTo>
                  <a:close/>
                </a:path>
                <a:path w="121919" h="156845">
                  <a:moveTo>
                    <a:pt x="61849" y="0"/>
                  </a:moveTo>
                  <a:lnTo>
                    <a:pt x="41129" y="2220"/>
                  </a:lnTo>
                  <a:lnTo>
                    <a:pt x="24941" y="7661"/>
                  </a:lnTo>
                  <a:lnTo>
                    <a:pt x="12969" y="14487"/>
                  </a:lnTo>
                  <a:lnTo>
                    <a:pt x="4902" y="20866"/>
                  </a:lnTo>
                  <a:lnTo>
                    <a:pt x="20294" y="41821"/>
                  </a:lnTo>
                  <a:lnTo>
                    <a:pt x="25766" y="37640"/>
                  </a:lnTo>
                  <a:lnTo>
                    <a:pt x="33945" y="32651"/>
                  </a:lnTo>
                  <a:lnTo>
                    <a:pt x="44845" y="28473"/>
                  </a:lnTo>
                  <a:lnTo>
                    <a:pt x="58483" y="26720"/>
                  </a:lnTo>
                  <a:lnTo>
                    <a:pt x="112989" y="26720"/>
                  </a:lnTo>
                  <a:lnTo>
                    <a:pt x="103727" y="12455"/>
                  </a:lnTo>
                  <a:lnTo>
                    <a:pt x="86188" y="3027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7" name="bk object 27"/>
            <p:cNvSpPr/>
            <p:nvPr/>
          </p:nvSpPr>
          <p:spPr>
            <a:xfrm>
              <a:off x="13735167" y="11412356"/>
              <a:ext cx="373380" cy="336550"/>
            </a:xfrm>
            <a:custGeom>
              <a:avLst/>
              <a:gdLst/>
              <a:ahLst/>
              <a:cxnLst/>
              <a:rect l="l" t="t" r="r" b="b"/>
              <a:pathLst>
                <a:path w="373380" h="336550">
                  <a:moveTo>
                    <a:pt x="111594" y="160781"/>
                  </a:moveTo>
                  <a:lnTo>
                    <a:pt x="68419" y="175534"/>
                  </a:lnTo>
                  <a:lnTo>
                    <a:pt x="32918" y="195008"/>
                  </a:lnTo>
                  <a:lnTo>
                    <a:pt x="8857" y="218521"/>
                  </a:lnTo>
                  <a:lnTo>
                    <a:pt x="0" y="245389"/>
                  </a:lnTo>
                  <a:lnTo>
                    <a:pt x="9430" y="274266"/>
                  </a:lnTo>
                  <a:lnTo>
                    <a:pt x="35689" y="299236"/>
                  </a:lnTo>
                  <a:lnTo>
                    <a:pt x="75723" y="318856"/>
                  </a:lnTo>
                  <a:lnTo>
                    <a:pt x="126481" y="331686"/>
                  </a:lnTo>
                  <a:lnTo>
                    <a:pt x="184912" y="336283"/>
                  </a:lnTo>
                  <a:lnTo>
                    <a:pt x="188226" y="336283"/>
                  </a:lnTo>
                  <a:lnTo>
                    <a:pt x="246754" y="331206"/>
                  </a:lnTo>
                  <a:lnTo>
                    <a:pt x="297525" y="317887"/>
                  </a:lnTo>
                  <a:lnTo>
                    <a:pt x="337522" y="297823"/>
                  </a:lnTo>
                  <a:lnTo>
                    <a:pt x="352706" y="283159"/>
                  </a:lnTo>
                  <a:lnTo>
                    <a:pt x="182626" y="283159"/>
                  </a:lnTo>
                  <a:lnTo>
                    <a:pt x="182968" y="281965"/>
                  </a:lnTo>
                  <a:lnTo>
                    <a:pt x="182968" y="276618"/>
                  </a:lnTo>
                  <a:lnTo>
                    <a:pt x="182694" y="274788"/>
                  </a:lnTo>
                  <a:lnTo>
                    <a:pt x="182596" y="274266"/>
                  </a:lnTo>
                  <a:lnTo>
                    <a:pt x="170846" y="248298"/>
                  </a:lnTo>
                  <a:lnTo>
                    <a:pt x="146505" y="215428"/>
                  </a:lnTo>
                  <a:lnTo>
                    <a:pt x="122463" y="183616"/>
                  </a:lnTo>
                  <a:lnTo>
                    <a:pt x="111594" y="160781"/>
                  </a:lnTo>
                  <a:close/>
                </a:path>
                <a:path w="373380" h="336550">
                  <a:moveTo>
                    <a:pt x="150126" y="67284"/>
                  </a:moveTo>
                  <a:lnTo>
                    <a:pt x="142989" y="72827"/>
                  </a:lnTo>
                  <a:lnTo>
                    <a:pt x="136550" y="82211"/>
                  </a:lnTo>
                  <a:lnTo>
                    <a:pt x="131892" y="94889"/>
                  </a:lnTo>
                  <a:lnTo>
                    <a:pt x="130098" y="110312"/>
                  </a:lnTo>
                  <a:lnTo>
                    <a:pt x="140653" y="148156"/>
                  </a:lnTo>
                  <a:lnTo>
                    <a:pt x="166296" y="183623"/>
                  </a:lnTo>
                  <a:lnTo>
                    <a:pt x="187095" y="212533"/>
                  </a:lnTo>
                  <a:lnTo>
                    <a:pt x="197650" y="250913"/>
                  </a:lnTo>
                  <a:lnTo>
                    <a:pt x="197415" y="254841"/>
                  </a:lnTo>
                  <a:lnTo>
                    <a:pt x="195772" y="264074"/>
                  </a:lnTo>
                  <a:lnTo>
                    <a:pt x="191311" y="274788"/>
                  </a:lnTo>
                  <a:lnTo>
                    <a:pt x="182626" y="283159"/>
                  </a:lnTo>
                  <a:lnTo>
                    <a:pt x="352706" y="283159"/>
                  </a:lnTo>
                  <a:lnTo>
                    <a:pt x="363732" y="272511"/>
                  </a:lnTo>
                  <a:lnTo>
                    <a:pt x="373138" y="243446"/>
                  </a:lnTo>
                  <a:lnTo>
                    <a:pt x="366251" y="221043"/>
                  </a:lnTo>
                  <a:lnTo>
                    <a:pt x="223113" y="221043"/>
                  </a:lnTo>
                  <a:lnTo>
                    <a:pt x="223113" y="208648"/>
                  </a:lnTo>
                  <a:lnTo>
                    <a:pt x="211709" y="178949"/>
                  </a:lnTo>
                  <a:lnTo>
                    <a:pt x="186620" y="147319"/>
                  </a:lnTo>
                  <a:lnTo>
                    <a:pt x="161530" y="115004"/>
                  </a:lnTo>
                  <a:lnTo>
                    <a:pt x="150126" y="83248"/>
                  </a:lnTo>
                  <a:lnTo>
                    <a:pt x="150126" y="67284"/>
                  </a:lnTo>
                  <a:close/>
                </a:path>
                <a:path w="373380" h="336550">
                  <a:moveTo>
                    <a:pt x="192049" y="0"/>
                  </a:moveTo>
                  <a:lnTo>
                    <a:pt x="184972" y="5478"/>
                  </a:lnTo>
                  <a:lnTo>
                    <a:pt x="178590" y="14816"/>
                  </a:lnTo>
                  <a:lnTo>
                    <a:pt x="173975" y="27480"/>
                  </a:lnTo>
                  <a:lnTo>
                    <a:pt x="172199" y="42938"/>
                  </a:lnTo>
                  <a:lnTo>
                    <a:pt x="182805" y="82748"/>
                  </a:lnTo>
                  <a:lnTo>
                    <a:pt x="206140" y="116082"/>
                  </a:lnTo>
                  <a:lnTo>
                    <a:pt x="229474" y="148014"/>
                  </a:lnTo>
                  <a:lnTo>
                    <a:pt x="240080" y="183623"/>
                  </a:lnTo>
                  <a:lnTo>
                    <a:pt x="239815" y="188544"/>
                  </a:lnTo>
                  <a:lnTo>
                    <a:pt x="237959" y="199877"/>
                  </a:lnTo>
                  <a:lnTo>
                    <a:pt x="232922" y="212436"/>
                  </a:lnTo>
                  <a:lnTo>
                    <a:pt x="223113" y="221043"/>
                  </a:lnTo>
                  <a:lnTo>
                    <a:pt x="366251" y="221043"/>
                  </a:lnTo>
                  <a:lnTo>
                    <a:pt x="364805" y="216337"/>
                  </a:lnTo>
                  <a:lnTo>
                    <a:pt x="341533" y="192562"/>
                  </a:lnTo>
                  <a:lnTo>
                    <a:pt x="305914" y="173289"/>
                  </a:lnTo>
                  <a:lnTo>
                    <a:pt x="260540" y="159689"/>
                  </a:lnTo>
                  <a:lnTo>
                    <a:pt x="262661" y="154952"/>
                  </a:lnTo>
                  <a:lnTo>
                    <a:pt x="262661" y="150291"/>
                  </a:lnTo>
                  <a:lnTo>
                    <a:pt x="251628" y="115240"/>
                  </a:lnTo>
                  <a:lnTo>
                    <a:pt x="227355" y="80954"/>
                  </a:lnTo>
                  <a:lnTo>
                    <a:pt x="203082" y="47752"/>
                  </a:lnTo>
                  <a:lnTo>
                    <a:pt x="192049" y="15951"/>
                  </a:lnTo>
                  <a:lnTo>
                    <a:pt x="192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8" name="bk object 28"/>
            <p:cNvSpPr/>
            <p:nvPr/>
          </p:nvSpPr>
          <p:spPr>
            <a:xfrm>
              <a:off x="14195285" y="11495600"/>
              <a:ext cx="144780" cy="237490"/>
            </a:xfrm>
            <a:custGeom>
              <a:avLst/>
              <a:gdLst/>
              <a:ahLst/>
              <a:cxnLst/>
              <a:rect l="l" t="t" r="r" b="b"/>
              <a:pathLst>
                <a:path w="144780" h="237490">
                  <a:moveTo>
                    <a:pt x="8826" y="165455"/>
                  </a:moveTo>
                  <a:lnTo>
                    <a:pt x="0" y="165455"/>
                  </a:lnTo>
                  <a:lnTo>
                    <a:pt x="0" y="226987"/>
                  </a:lnTo>
                  <a:lnTo>
                    <a:pt x="4601" y="228550"/>
                  </a:lnTo>
                  <a:lnTo>
                    <a:pt x="17391" y="231990"/>
                  </a:lnTo>
                  <a:lnTo>
                    <a:pt x="36845" y="235431"/>
                  </a:lnTo>
                  <a:lnTo>
                    <a:pt x="61442" y="236994"/>
                  </a:lnTo>
                  <a:lnTo>
                    <a:pt x="97087" y="231972"/>
                  </a:lnTo>
                  <a:lnTo>
                    <a:pt x="113988" y="222745"/>
                  </a:lnTo>
                  <a:lnTo>
                    <a:pt x="66624" y="222745"/>
                  </a:lnTo>
                  <a:lnTo>
                    <a:pt x="46291" y="218363"/>
                  </a:lnTo>
                  <a:lnTo>
                    <a:pt x="28848" y="206287"/>
                  </a:lnTo>
                  <a:lnTo>
                    <a:pt x="15842" y="188117"/>
                  </a:lnTo>
                  <a:lnTo>
                    <a:pt x="8826" y="165455"/>
                  </a:lnTo>
                  <a:close/>
                </a:path>
                <a:path w="144780" h="237490">
                  <a:moveTo>
                    <a:pt x="75793" y="0"/>
                  </a:moveTo>
                  <a:lnTo>
                    <a:pt x="43664" y="5100"/>
                  </a:lnTo>
                  <a:lnTo>
                    <a:pt x="20478" y="18905"/>
                  </a:lnTo>
                  <a:lnTo>
                    <a:pt x="6427" y="39170"/>
                  </a:lnTo>
                  <a:lnTo>
                    <a:pt x="1701" y="63652"/>
                  </a:lnTo>
                  <a:lnTo>
                    <a:pt x="5129" y="82636"/>
                  </a:lnTo>
                  <a:lnTo>
                    <a:pt x="14484" y="98771"/>
                  </a:lnTo>
                  <a:lnTo>
                    <a:pt x="28372" y="112062"/>
                  </a:lnTo>
                  <a:lnTo>
                    <a:pt x="45402" y="122516"/>
                  </a:lnTo>
                  <a:lnTo>
                    <a:pt x="70865" y="135077"/>
                  </a:lnTo>
                  <a:lnTo>
                    <a:pt x="85143" y="142526"/>
                  </a:lnTo>
                  <a:lnTo>
                    <a:pt x="99429" y="152207"/>
                  </a:lnTo>
                  <a:lnTo>
                    <a:pt x="110422" y="165182"/>
                  </a:lnTo>
                  <a:lnTo>
                    <a:pt x="114820" y="182511"/>
                  </a:lnTo>
                  <a:lnTo>
                    <a:pt x="111276" y="199219"/>
                  </a:lnTo>
                  <a:lnTo>
                    <a:pt x="101352" y="211891"/>
                  </a:lnTo>
                  <a:lnTo>
                    <a:pt x="86113" y="219932"/>
                  </a:lnTo>
                  <a:lnTo>
                    <a:pt x="66624" y="222745"/>
                  </a:lnTo>
                  <a:lnTo>
                    <a:pt x="113988" y="222745"/>
                  </a:lnTo>
                  <a:lnTo>
                    <a:pt x="123129" y="217754"/>
                  </a:lnTo>
                  <a:lnTo>
                    <a:pt x="139098" y="195610"/>
                  </a:lnTo>
                  <a:lnTo>
                    <a:pt x="144525" y="166814"/>
                  </a:lnTo>
                  <a:lnTo>
                    <a:pt x="139682" y="144325"/>
                  </a:lnTo>
                  <a:lnTo>
                    <a:pt x="127296" y="126409"/>
                  </a:lnTo>
                  <a:lnTo>
                    <a:pt x="110584" y="112550"/>
                  </a:lnTo>
                  <a:lnTo>
                    <a:pt x="92760" y="102235"/>
                  </a:lnTo>
                  <a:lnTo>
                    <a:pt x="67208" y="89585"/>
                  </a:lnTo>
                  <a:lnTo>
                    <a:pt x="54226" y="82367"/>
                  </a:lnTo>
                  <a:lnTo>
                    <a:pt x="43446" y="73726"/>
                  </a:lnTo>
                  <a:lnTo>
                    <a:pt x="36086" y="62585"/>
                  </a:lnTo>
                  <a:lnTo>
                    <a:pt x="33362" y="47866"/>
                  </a:lnTo>
                  <a:lnTo>
                    <a:pt x="36040" y="35219"/>
                  </a:lnTo>
                  <a:lnTo>
                    <a:pt x="43784" y="24274"/>
                  </a:lnTo>
                  <a:lnTo>
                    <a:pt x="56160" y="16574"/>
                  </a:lnTo>
                  <a:lnTo>
                    <a:pt x="72732" y="13665"/>
                  </a:lnTo>
                  <a:lnTo>
                    <a:pt x="136372" y="13665"/>
                  </a:lnTo>
                  <a:lnTo>
                    <a:pt x="136372" y="11125"/>
                  </a:lnTo>
                  <a:lnTo>
                    <a:pt x="131571" y="9386"/>
                  </a:lnTo>
                  <a:lnTo>
                    <a:pt x="118522" y="5562"/>
                  </a:lnTo>
                  <a:lnTo>
                    <a:pt x="99253" y="1738"/>
                  </a:lnTo>
                  <a:lnTo>
                    <a:pt x="75793" y="0"/>
                  </a:lnTo>
                  <a:close/>
                </a:path>
                <a:path w="144780" h="237490">
                  <a:moveTo>
                    <a:pt x="136372" y="13665"/>
                  </a:moveTo>
                  <a:lnTo>
                    <a:pt x="72732" y="13665"/>
                  </a:lnTo>
                  <a:lnTo>
                    <a:pt x="94591" y="17740"/>
                  </a:lnTo>
                  <a:lnTo>
                    <a:pt x="110650" y="28897"/>
                  </a:lnTo>
                  <a:lnTo>
                    <a:pt x="121472" y="45528"/>
                  </a:lnTo>
                  <a:lnTo>
                    <a:pt x="127622" y="66027"/>
                  </a:lnTo>
                  <a:lnTo>
                    <a:pt x="136372" y="66027"/>
                  </a:lnTo>
                  <a:lnTo>
                    <a:pt x="136372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9" name="bk object 29"/>
            <p:cNvSpPr/>
            <p:nvPr/>
          </p:nvSpPr>
          <p:spPr>
            <a:xfrm>
              <a:off x="14371114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02" y="15024"/>
                  </a:moveTo>
                  <a:lnTo>
                    <a:pt x="56692" y="15024"/>
                  </a:lnTo>
                  <a:lnTo>
                    <a:pt x="66468" y="17319"/>
                  </a:lnTo>
                  <a:lnTo>
                    <a:pt x="73994" y="23909"/>
                  </a:lnTo>
                  <a:lnTo>
                    <a:pt x="78833" y="34349"/>
                  </a:lnTo>
                  <a:lnTo>
                    <a:pt x="80543" y="48196"/>
                  </a:lnTo>
                  <a:lnTo>
                    <a:pt x="80543" y="61950"/>
                  </a:lnTo>
                  <a:lnTo>
                    <a:pt x="36575" y="77825"/>
                  </a:lnTo>
                  <a:lnTo>
                    <a:pt x="20268" y="85197"/>
                  </a:lnTo>
                  <a:lnTo>
                    <a:pt x="8872" y="93759"/>
                  </a:lnTo>
                  <a:lnTo>
                    <a:pt x="2184" y="103580"/>
                  </a:lnTo>
                  <a:lnTo>
                    <a:pt x="0" y="114731"/>
                  </a:lnTo>
                  <a:lnTo>
                    <a:pt x="2587" y="129588"/>
                  </a:lnTo>
                  <a:lnTo>
                    <a:pt x="9948" y="141085"/>
                  </a:lnTo>
                  <a:lnTo>
                    <a:pt x="21479" y="148509"/>
                  </a:lnTo>
                  <a:lnTo>
                    <a:pt x="36575" y="151142"/>
                  </a:lnTo>
                  <a:lnTo>
                    <a:pt x="48639" y="149116"/>
                  </a:lnTo>
                  <a:lnTo>
                    <a:pt x="60837" y="143970"/>
                  </a:lnTo>
                  <a:lnTo>
                    <a:pt x="72128" y="137105"/>
                  </a:lnTo>
                  <a:lnTo>
                    <a:pt x="79257" y="131622"/>
                  </a:lnTo>
                  <a:lnTo>
                    <a:pt x="52870" y="131622"/>
                  </a:lnTo>
                  <a:lnTo>
                    <a:pt x="42325" y="129368"/>
                  </a:lnTo>
                  <a:lnTo>
                    <a:pt x="35594" y="123772"/>
                  </a:lnTo>
                  <a:lnTo>
                    <a:pt x="32031" y="116583"/>
                  </a:lnTo>
                  <a:lnTo>
                    <a:pt x="30987" y="109550"/>
                  </a:lnTo>
                  <a:lnTo>
                    <a:pt x="32990" y="99522"/>
                  </a:lnTo>
                  <a:lnTo>
                    <a:pt x="37911" y="92625"/>
                  </a:lnTo>
                  <a:lnTo>
                    <a:pt x="44119" y="88145"/>
                  </a:lnTo>
                  <a:lnTo>
                    <a:pt x="49987" y="85369"/>
                  </a:lnTo>
                  <a:lnTo>
                    <a:pt x="80543" y="72301"/>
                  </a:lnTo>
                  <a:lnTo>
                    <a:pt x="113131" y="72301"/>
                  </a:lnTo>
                  <a:lnTo>
                    <a:pt x="113131" y="43357"/>
                  </a:lnTo>
                  <a:lnTo>
                    <a:pt x="111387" y="32002"/>
                  </a:lnTo>
                  <a:lnTo>
                    <a:pt x="104462" y="17606"/>
                  </a:lnTo>
                  <a:lnTo>
                    <a:pt x="101402" y="15024"/>
                  </a:lnTo>
                  <a:close/>
                </a:path>
                <a:path w="139065" h="151765">
                  <a:moveTo>
                    <a:pt x="138671" y="129921"/>
                  </a:moveTo>
                  <a:lnTo>
                    <a:pt x="81470" y="129921"/>
                  </a:lnTo>
                  <a:lnTo>
                    <a:pt x="82829" y="137388"/>
                  </a:lnTo>
                  <a:lnTo>
                    <a:pt x="86144" y="146380"/>
                  </a:lnTo>
                  <a:lnTo>
                    <a:pt x="92938" y="151142"/>
                  </a:lnTo>
                  <a:lnTo>
                    <a:pt x="138671" y="134162"/>
                  </a:lnTo>
                  <a:lnTo>
                    <a:pt x="138671" y="129921"/>
                  </a:lnTo>
                  <a:close/>
                </a:path>
                <a:path w="139065" h="151765">
                  <a:moveTo>
                    <a:pt x="113131" y="72301"/>
                  </a:moveTo>
                  <a:lnTo>
                    <a:pt x="80543" y="72301"/>
                  </a:lnTo>
                  <a:lnTo>
                    <a:pt x="80543" y="120497"/>
                  </a:lnTo>
                  <a:lnTo>
                    <a:pt x="73913" y="124957"/>
                  </a:lnTo>
                  <a:lnTo>
                    <a:pt x="66673" y="128479"/>
                  </a:lnTo>
                  <a:lnTo>
                    <a:pt x="59449" y="130791"/>
                  </a:lnTo>
                  <a:lnTo>
                    <a:pt x="52870" y="131622"/>
                  </a:lnTo>
                  <a:lnTo>
                    <a:pt x="79257" y="131622"/>
                  </a:lnTo>
                  <a:lnTo>
                    <a:pt x="81470" y="129921"/>
                  </a:lnTo>
                  <a:lnTo>
                    <a:pt x="138671" y="129921"/>
                  </a:lnTo>
                  <a:lnTo>
                    <a:pt x="138671" y="128219"/>
                  </a:lnTo>
                  <a:lnTo>
                    <a:pt x="114147" y="128219"/>
                  </a:lnTo>
                  <a:lnTo>
                    <a:pt x="113131" y="121348"/>
                  </a:lnTo>
                  <a:lnTo>
                    <a:pt x="113131" y="72301"/>
                  </a:lnTo>
                  <a:close/>
                </a:path>
                <a:path w="139065" h="151765">
                  <a:moveTo>
                    <a:pt x="138671" y="124409"/>
                  </a:moveTo>
                  <a:lnTo>
                    <a:pt x="130771" y="126949"/>
                  </a:lnTo>
                  <a:lnTo>
                    <a:pt x="127126" y="128219"/>
                  </a:lnTo>
                  <a:lnTo>
                    <a:pt x="138671" y="128219"/>
                  </a:lnTo>
                  <a:lnTo>
                    <a:pt x="138671" y="124409"/>
                  </a:lnTo>
                  <a:close/>
                </a:path>
                <a:path w="139065" h="151765">
                  <a:moveTo>
                    <a:pt x="64922" y="0"/>
                  </a:moveTo>
                  <a:lnTo>
                    <a:pt x="22454" y="16586"/>
                  </a:lnTo>
                  <a:lnTo>
                    <a:pt x="6540" y="38100"/>
                  </a:lnTo>
                  <a:lnTo>
                    <a:pt x="6540" y="39039"/>
                  </a:lnTo>
                  <a:lnTo>
                    <a:pt x="6286" y="40398"/>
                  </a:lnTo>
                  <a:lnTo>
                    <a:pt x="6286" y="48539"/>
                  </a:lnTo>
                  <a:lnTo>
                    <a:pt x="9423" y="55410"/>
                  </a:lnTo>
                  <a:lnTo>
                    <a:pt x="12052" y="59918"/>
                  </a:lnTo>
                  <a:lnTo>
                    <a:pt x="33604" y="50152"/>
                  </a:lnTo>
                  <a:lnTo>
                    <a:pt x="29959" y="43624"/>
                  </a:lnTo>
                  <a:lnTo>
                    <a:pt x="29996" y="34349"/>
                  </a:lnTo>
                  <a:lnTo>
                    <a:pt x="56692" y="15024"/>
                  </a:lnTo>
                  <a:lnTo>
                    <a:pt x="101402" y="15024"/>
                  </a:lnTo>
                  <a:lnTo>
                    <a:pt x="89819" y="5247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0" name="bk object 30"/>
            <p:cNvSpPr/>
            <p:nvPr/>
          </p:nvSpPr>
          <p:spPr>
            <a:xfrm>
              <a:off x="14519880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932" y="27063"/>
                  </a:moveTo>
                  <a:lnTo>
                    <a:pt x="18249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10782" y="138061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62" y="136702"/>
                  </a:lnTo>
                  <a:lnTo>
                    <a:pt x="54483" y="131787"/>
                  </a:lnTo>
                  <a:lnTo>
                    <a:pt x="54483" y="35471"/>
                  </a:lnTo>
                  <a:lnTo>
                    <a:pt x="60710" y="30362"/>
                  </a:lnTo>
                  <a:lnTo>
                    <a:pt x="65932" y="27063"/>
                  </a:lnTo>
                  <a:close/>
                </a:path>
                <a:path w="172084" h="147954">
                  <a:moveTo>
                    <a:pt x="139862" y="20193"/>
                  </a:moveTo>
                  <a:lnTo>
                    <a:pt x="88087" y="20193"/>
                  </a:lnTo>
                  <a:lnTo>
                    <a:pt x="103507" y="23766"/>
                  </a:lnTo>
                  <a:lnTo>
                    <a:pt x="112121" y="32359"/>
                  </a:lnTo>
                  <a:lnTo>
                    <a:pt x="115869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94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67" y="147739"/>
                  </a:lnTo>
                  <a:lnTo>
                    <a:pt x="171767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352" y="131787"/>
                  </a:lnTo>
                  <a:lnTo>
                    <a:pt x="149352" y="51422"/>
                  </a:lnTo>
                  <a:lnTo>
                    <a:pt x="146329" y="31787"/>
                  </a:lnTo>
                  <a:lnTo>
                    <a:pt x="139862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926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932" y="27063"/>
                  </a:lnTo>
                  <a:lnTo>
                    <a:pt x="68546" y="25412"/>
                  </a:lnTo>
                  <a:lnTo>
                    <a:pt x="71797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527" y="1521"/>
                  </a:lnTo>
                  <a:lnTo>
                    <a:pt x="76639" y="6064"/>
                  </a:lnTo>
                  <a:lnTo>
                    <a:pt x="64897" y="13598"/>
                  </a:lnTo>
                  <a:lnTo>
                    <a:pt x="53721" y="24091"/>
                  </a:lnTo>
                  <a:lnTo>
                    <a:pt x="71797" y="24091"/>
                  </a:lnTo>
                  <a:lnTo>
                    <a:pt x="77751" y="21672"/>
                  </a:lnTo>
                  <a:lnTo>
                    <a:pt x="88087" y="20193"/>
                  </a:lnTo>
                  <a:lnTo>
                    <a:pt x="139862" y="20193"/>
                  </a:lnTo>
                  <a:lnTo>
                    <a:pt x="137190" y="15400"/>
                  </a:lnTo>
                  <a:lnTo>
                    <a:pt x="121828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1" name="bk object 31"/>
            <p:cNvSpPr/>
            <p:nvPr/>
          </p:nvSpPr>
          <p:spPr>
            <a:xfrm>
              <a:off x="14702072" y="11544904"/>
              <a:ext cx="107950" cy="185420"/>
            </a:xfrm>
            <a:custGeom>
              <a:avLst/>
              <a:gdLst/>
              <a:ahLst/>
              <a:cxnLst/>
              <a:rect l="l" t="t" r="r" b="b"/>
              <a:pathLst>
                <a:path w="107950" h="185420">
                  <a:moveTo>
                    <a:pt x="56527" y="55308"/>
                  </a:moveTo>
                  <a:lnTo>
                    <a:pt x="23774" y="55308"/>
                  </a:lnTo>
                  <a:lnTo>
                    <a:pt x="23774" y="133210"/>
                  </a:lnTo>
                  <a:lnTo>
                    <a:pt x="26617" y="156074"/>
                  </a:lnTo>
                  <a:lnTo>
                    <a:pt x="35004" y="172199"/>
                  </a:lnTo>
                  <a:lnTo>
                    <a:pt x="48720" y="181752"/>
                  </a:lnTo>
                  <a:lnTo>
                    <a:pt x="67551" y="184899"/>
                  </a:lnTo>
                  <a:lnTo>
                    <a:pt x="70523" y="184899"/>
                  </a:lnTo>
                  <a:lnTo>
                    <a:pt x="76390" y="183959"/>
                  </a:lnTo>
                  <a:lnTo>
                    <a:pt x="105752" y="165290"/>
                  </a:lnTo>
                  <a:lnTo>
                    <a:pt x="104946" y="163588"/>
                  </a:lnTo>
                  <a:lnTo>
                    <a:pt x="79692" y="163588"/>
                  </a:lnTo>
                  <a:lnTo>
                    <a:pt x="70275" y="161809"/>
                  </a:lnTo>
                  <a:lnTo>
                    <a:pt x="62957" y="156546"/>
                  </a:lnTo>
                  <a:lnTo>
                    <a:pt x="58214" y="147911"/>
                  </a:lnTo>
                  <a:lnTo>
                    <a:pt x="56527" y="136017"/>
                  </a:lnTo>
                  <a:lnTo>
                    <a:pt x="56527" y="55308"/>
                  </a:lnTo>
                  <a:close/>
                </a:path>
                <a:path w="107950" h="185420">
                  <a:moveTo>
                    <a:pt x="102095" y="157568"/>
                  </a:moveTo>
                  <a:lnTo>
                    <a:pt x="94030" y="162064"/>
                  </a:lnTo>
                  <a:lnTo>
                    <a:pt x="85204" y="163588"/>
                  </a:lnTo>
                  <a:lnTo>
                    <a:pt x="104946" y="163588"/>
                  </a:lnTo>
                  <a:lnTo>
                    <a:pt x="102095" y="157568"/>
                  </a:lnTo>
                  <a:close/>
                </a:path>
                <a:path w="107950" h="185420">
                  <a:moveTo>
                    <a:pt x="56527" y="0"/>
                  </a:moveTo>
                  <a:lnTo>
                    <a:pt x="49987" y="0"/>
                  </a:lnTo>
                  <a:lnTo>
                    <a:pt x="41326" y="19533"/>
                  </a:lnTo>
                  <a:lnTo>
                    <a:pt x="33232" y="30965"/>
                  </a:lnTo>
                  <a:lnTo>
                    <a:pt x="21019" y="38726"/>
                  </a:lnTo>
                  <a:lnTo>
                    <a:pt x="0" y="47244"/>
                  </a:lnTo>
                  <a:lnTo>
                    <a:pt x="0" y="55308"/>
                  </a:lnTo>
                  <a:lnTo>
                    <a:pt x="102095" y="55308"/>
                  </a:lnTo>
                  <a:lnTo>
                    <a:pt x="107949" y="41313"/>
                  </a:lnTo>
                  <a:lnTo>
                    <a:pt x="56527" y="41313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2" name="bk object 32"/>
            <p:cNvSpPr/>
            <p:nvPr/>
          </p:nvSpPr>
          <p:spPr>
            <a:xfrm>
              <a:off x="14822673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44" y="15024"/>
                  </a:moveTo>
                  <a:lnTo>
                    <a:pt x="56768" y="15024"/>
                  </a:lnTo>
                  <a:lnTo>
                    <a:pt x="66530" y="17319"/>
                  </a:lnTo>
                  <a:lnTo>
                    <a:pt x="74026" y="23909"/>
                  </a:lnTo>
                  <a:lnTo>
                    <a:pt x="78834" y="34349"/>
                  </a:lnTo>
                  <a:lnTo>
                    <a:pt x="80530" y="48196"/>
                  </a:lnTo>
                  <a:lnTo>
                    <a:pt x="80530" y="61950"/>
                  </a:lnTo>
                  <a:lnTo>
                    <a:pt x="36563" y="77825"/>
                  </a:lnTo>
                  <a:lnTo>
                    <a:pt x="20257" y="85197"/>
                  </a:lnTo>
                  <a:lnTo>
                    <a:pt x="8866" y="93759"/>
                  </a:lnTo>
                  <a:lnTo>
                    <a:pt x="2182" y="103580"/>
                  </a:lnTo>
                  <a:lnTo>
                    <a:pt x="0" y="114731"/>
                  </a:lnTo>
                  <a:lnTo>
                    <a:pt x="2600" y="129588"/>
                  </a:lnTo>
                  <a:lnTo>
                    <a:pt x="9980" y="141085"/>
                  </a:lnTo>
                  <a:lnTo>
                    <a:pt x="21511" y="148509"/>
                  </a:lnTo>
                  <a:lnTo>
                    <a:pt x="36563" y="151142"/>
                  </a:lnTo>
                  <a:lnTo>
                    <a:pt x="48667" y="149116"/>
                  </a:lnTo>
                  <a:lnTo>
                    <a:pt x="60880" y="143970"/>
                  </a:lnTo>
                  <a:lnTo>
                    <a:pt x="72203" y="137105"/>
                  </a:lnTo>
                  <a:lnTo>
                    <a:pt x="79401" y="131622"/>
                  </a:lnTo>
                  <a:lnTo>
                    <a:pt x="52857" y="131622"/>
                  </a:lnTo>
                  <a:lnTo>
                    <a:pt x="42306" y="129368"/>
                  </a:lnTo>
                  <a:lnTo>
                    <a:pt x="35636" y="123772"/>
                  </a:lnTo>
                  <a:lnTo>
                    <a:pt x="32147" y="116583"/>
                  </a:lnTo>
                  <a:lnTo>
                    <a:pt x="31140" y="109550"/>
                  </a:lnTo>
                  <a:lnTo>
                    <a:pt x="33106" y="99522"/>
                  </a:lnTo>
                  <a:lnTo>
                    <a:pt x="37952" y="92625"/>
                  </a:lnTo>
                  <a:lnTo>
                    <a:pt x="44100" y="88145"/>
                  </a:lnTo>
                  <a:lnTo>
                    <a:pt x="49974" y="85369"/>
                  </a:lnTo>
                  <a:lnTo>
                    <a:pt x="80530" y="72301"/>
                  </a:lnTo>
                  <a:lnTo>
                    <a:pt x="113207" y="72301"/>
                  </a:lnTo>
                  <a:lnTo>
                    <a:pt x="113207" y="43357"/>
                  </a:lnTo>
                  <a:lnTo>
                    <a:pt x="111450" y="32002"/>
                  </a:lnTo>
                  <a:lnTo>
                    <a:pt x="104505" y="17606"/>
                  </a:lnTo>
                  <a:lnTo>
                    <a:pt x="101444" y="15024"/>
                  </a:lnTo>
                  <a:close/>
                </a:path>
                <a:path w="139065" h="151765">
                  <a:moveTo>
                    <a:pt x="138645" y="129921"/>
                  </a:moveTo>
                  <a:lnTo>
                    <a:pt x="81635" y="129921"/>
                  </a:lnTo>
                  <a:lnTo>
                    <a:pt x="82905" y="137388"/>
                  </a:lnTo>
                  <a:lnTo>
                    <a:pt x="86220" y="146380"/>
                  </a:lnTo>
                  <a:lnTo>
                    <a:pt x="93002" y="151142"/>
                  </a:lnTo>
                  <a:lnTo>
                    <a:pt x="138645" y="134162"/>
                  </a:lnTo>
                  <a:lnTo>
                    <a:pt x="138645" y="129921"/>
                  </a:lnTo>
                  <a:close/>
                </a:path>
                <a:path w="139065" h="151765">
                  <a:moveTo>
                    <a:pt x="113207" y="72301"/>
                  </a:moveTo>
                  <a:lnTo>
                    <a:pt x="80530" y="72301"/>
                  </a:lnTo>
                  <a:lnTo>
                    <a:pt x="80530" y="120497"/>
                  </a:lnTo>
                  <a:lnTo>
                    <a:pt x="73961" y="124957"/>
                  </a:lnTo>
                  <a:lnTo>
                    <a:pt x="66755" y="128479"/>
                  </a:lnTo>
                  <a:lnTo>
                    <a:pt x="59519" y="130791"/>
                  </a:lnTo>
                  <a:lnTo>
                    <a:pt x="52857" y="131622"/>
                  </a:lnTo>
                  <a:lnTo>
                    <a:pt x="79401" y="131622"/>
                  </a:lnTo>
                  <a:lnTo>
                    <a:pt x="81635" y="129921"/>
                  </a:lnTo>
                  <a:lnTo>
                    <a:pt x="138645" y="129921"/>
                  </a:lnTo>
                  <a:lnTo>
                    <a:pt x="138645" y="128219"/>
                  </a:lnTo>
                  <a:lnTo>
                    <a:pt x="114223" y="128219"/>
                  </a:lnTo>
                  <a:lnTo>
                    <a:pt x="113207" y="121348"/>
                  </a:lnTo>
                  <a:lnTo>
                    <a:pt x="113207" y="72301"/>
                  </a:lnTo>
                  <a:close/>
                </a:path>
                <a:path w="139065" h="151765">
                  <a:moveTo>
                    <a:pt x="138645" y="124409"/>
                  </a:moveTo>
                  <a:lnTo>
                    <a:pt x="130848" y="126949"/>
                  </a:lnTo>
                  <a:lnTo>
                    <a:pt x="127279" y="128219"/>
                  </a:lnTo>
                  <a:lnTo>
                    <a:pt x="138645" y="128219"/>
                  </a:lnTo>
                  <a:lnTo>
                    <a:pt x="138645" y="124409"/>
                  </a:lnTo>
                  <a:close/>
                </a:path>
                <a:path w="139065" h="151765">
                  <a:moveTo>
                    <a:pt x="64998" y="0"/>
                  </a:moveTo>
                  <a:lnTo>
                    <a:pt x="22469" y="16586"/>
                  </a:lnTo>
                  <a:lnTo>
                    <a:pt x="6527" y="38100"/>
                  </a:lnTo>
                  <a:lnTo>
                    <a:pt x="6527" y="39039"/>
                  </a:lnTo>
                  <a:lnTo>
                    <a:pt x="6184" y="40398"/>
                  </a:lnTo>
                  <a:lnTo>
                    <a:pt x="6184" y="48539"/>
                  </a:lnTo>
                  <a:lnTo>
                    <a:pt x="9486" y="55410"/>
                  </a:lnTo>
                  <a:lnTo>
                    <a:pt x="12039" y="59918"/>
                  </a:lnTo>
                  <a:lnTo>
                    <a:pt x="33680" y="50152"/>
                  </a:lnTo>
                  <a:lnTo>
                    <a:pt x="30124" y="43624"/>
                  </a:lnTo>
                  <a:lnTo>
                    <a:pt x="30151" y="34349"/>
                  </a:lnTo>
                  <a:lnTo>
                    <a:pt x="56768" y="15024"/>
                  </a:lnTo>
                  <a:lnTo>
                    <a:pt x="101444" y="15024"/>
                  </a:lnTo>
                  <a:lnTo>
                    <a:pt x="89858" y="5247"/>
                  </a:lnTo>
                  <a:lnTo>
                    <a:pt x="6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3" name="bk object 33"/>
            <p:cNvSpPr/>
            <p:nvPr/>
          </p:nvSpPr>
          <p:spPr>
            <a:xfrm>
              <a:off x="14971512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823" y="27063"/>
                  </a:moveTo>
                  <a:lnTo>
                    <a:pt x="18161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75" y="136702"/>
                  </a:lnTo>
                  <a:lnTo>
                    <a:pt x="54305" y="131787"/>
                  </a:lnTo>
                  <a:lnTo>
                    <a:pt x="54305" y="35471"/>
                  </a:lnTo>
                  <a:lnTo>
                    <a:pt x="60584" y="30362"/>
                  </a:lnTo>
                  <a:lnTo>
                    <a:pt x="65823" y="27063"/>
                  </a:lnTo>
                  <a:close/>
                </a:path>
                <a:path w="172084" h="147954">
                  <a:moveTo>
                    <a:pt x="139809" y="20193"/>
                  </a:moveTo>
                  <a:lnTo>
                    <a:pt x="87998" y="20193"/>
                  </a:lnTo>
                  <a:lnTo>
                    <a:pt x="103469" y="23766"/>
                  </a:lnTo>
                  <a:lnTo>
                    <a:pt x="112110" y="32359"/>
                  </a:lnTo>
                  <a:lnTo>
                    <a:pt x="115867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05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54" y="147739"/>
                  </a:lnTo>
                  <a:lnTo>
                    <a:pt x="171754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263" y="131787"/>
                  </a:lnTo>
                  <a:lnTo>
                    <a:pt x="149263" y="51422"/>
                  </a:lnTo>
                  <a:lnTo>
                    <a:pt x="146254" y="31787"/>
                  </a:lnTo>
                  <a:lnTo>
                    <a:pt x="139809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761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823" y="27063"/>
                  </a:lnTo>
                  <a:lnTo>
                    <a:pt x="68446" y="25412"/>
                  </a:lnTo>
                  <a:lnTo>
                    <a:pt x="71701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494" y="1521"/>
                  </a:lnTo>
                  <a:lnTo>
                    <a:pt x="76611" y="6064"/>
                  </a:lnTo>
                  <a:lnTo>
                    <a:pt x="64886" y="13598"/>
                  </a:lnTo>
                  <a:lnTo>
                    <a:pt x="53721" y="24091"/>
                  </a:lnTo>
                  <a:lnTo>
                    <a:pt x="71701" y="24091"/>
                  </a:lnTo>
                  <a:lnTo>
                    <a:pt x="77661" y="21672"/>
                  </a:lnTo>
                  <a:lnTo>
                    <a:pt x="87998" y="20193"/>
                  </a:lnTo>
                  <a:lnTo>
                    <a:pt x="139809" y="20193"/>
                  </a:lnTo>
                  <a:lnTo>
                    <a:pt x="137145" y="15400"/>
                  </a:lnTo>
                  <a:lnTo>
                    <a:pt x="121815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4" name="bk object 34"/>
            <p:cNvSpPr/>
            <p:nvPr/>
          </p:nvSpPr>
          <p:spPr>
            <a:xfrm>
              <a:off x="15158632" y="11474559"/>
              <a:ext cx="171450" cy="257175"/>
            </a:xfrm>
            <a:custGeom>
              <a:avLst/>
              <a:gdLst/>
              <a:ahLst/>
              <a:cxnLst/>
              <a:rect l="l" t="t" r="r" b="b"/>
              <a:pathLst>
                <a:path w="171450" h="257175">
                  <a:moveTo>
                    <a:pt x="78486" y="105714"/>
                  </a:moveTo>
                  <a:lnTo>
                    <a:pt x="47288" y="111934"/>
                  </a:lnTo>
                  <a:lnTo>
                    <a:pt x="22412" y="128870"/>
                  </a:lnTo>
                  <a:lnTo>
                    <a:pt x="5951" y="153935"/>
                  </a:lnTo>
                  <a:lnTo>
                    <a:pt x="0" y="184543"/>
                  </a:lnTo>
                  <a:lnTo>
                    <a:pt x="6244" y="216677"/>
                  </a:lnTo>
                  <a:lnTo>
                    <a:pt x="22272" y="239215"/>
                  </a:lnTo>
                  <a:lnTo>
                    <a:pt x="44030" y="252493"/>
                  </a:lnTo>
                  <a:lnTo>
                    <a:pt x="67462" y="256844"/>
                  </a:lnTo>
                  <a:lnTo>
                    <a:pt x="82652" y="254766"/>
                  </a:lnTo>
                  <a:lnTo>
                    <a:pt x="95353" y="249507"/>
                  </a:lnTo>
                  <a:lnTo>
                    <a:pt x="105522" y="242528"/>
                  </a:lnTo>
                  <a:lnTo>
                    <a:pt x="111772" y="236575"/>
                  </a:lnTo>
                  <a:lnTo>
                    <a:pt x="81470" y="236575"/>
                  </a:lnTo>
                  <a:lnTo>
                    <a:pt x="62032" y="232544"/>
                  </a:lnTo>
                  <a:lnTo>
                    <a:pt x="47242" y="220945"/>
                  </a:lnTo>
                  <a:lnTo>
                    <a:pt x="37831" y="202521"/>
                  </a:lnTo>
                  <a:lnTo>
                    <a:pt x="34531" y="178015"/>
                  </a:lnTo>
                  <a:lnTo>
                    <a:pt x="38663" y="150513"/>
                  </a:lnTo>
                  <a:lnTo>
                    <a:pt x="49510" y="132454"/>
                  </a:lnTo>
                  <a:lnTo>
                    <a:pt x="64749" y="122558"/>
                  </a:lnTo>
                  <a:lnTo>
                    <a:pt x="82054" y="119545"/>
                  </a:lnTo>
                  <a:lnTo>
                    <a:pt x="144767" y="119545"/>
                  </a:lnTo>
                  <a:lnTo>
                    <a:pt x="144767" y="111988"/>
                  </a:lnTo>
                  <a:lnTo>
                    <a:pt x="112179" y="111988"/>
                  </a:lnTo>
                  <a:lnTo>
                    <a:pt x="105712" y="109615"/>
                  </a:lnTo>
                  <a:lnTo>
                    <a:pt x="98042" y="107613"/>
                  </a:lnTo>
                  <a:lnTo>
                    <a:pt x="89017" y="106230"/>
                  </a:lnTo>
                  <a:lnTo>
                    <a:pt x="78486" y="105714"/>
                  </a:lnTo>
                  <a:close/>
                </a:path>
                <a:path w="171450" h="257175">
                  <a:moveTo>
                    <a:pt x="171157" y="235292"/>
                  </a:moveTo>
                  <a:lnTo>
                    <a:pt x="113118" y="235292"/>
                  </a:lnTo>
                  <a:lnTo>
                    <a:pt x="114731" y="242849"/>
                  </a:lnTo>
                  <a:lnTo>
                    <a:pt x="118465" y="252095"/>
                  </a:lnTo>
                  <a:lnTo>
                    <a:pt x="125501" y="256844"/>
                  </a:lnTo>
                  <a:lnTo>
                    <a:pt x="171157" y="239877"/>
                  </a:lnTo>
                  <a:lnTo>
                    <a:pt x="171157" y="235292"/>
                  </a:lnTo>
                  <a:close/>
                </a:path>
                <a:path w="171450" h="257175">
                  <a:moveTo>
                    <a:pt x="144767" y="119545"/>
                  </a:moveTo>
                  <a:lnTo>
                    <a:pt x="82054" y="119545"/>
                  </a:lnTo>
                  <a:lnTo>
                    <a:pt x="91980" y="120721"/>
                  </a:lnTo>
                  <a:lnTo>
                    <a:pt x="100717" y="124117"/>
                  </a:lnTo>
                  <a:lnTo>
                    <a:pt x="107654" y="129532"/>
                  </a:lnTo>
                  <a:lnTo>
                    <a:pt x="112179" y="136766"/>
                  </a:lnTo>
                  <a:lnTo>
                    <a:pt x="112179" y="221297"/>
                  </a:lnTo>
                  <a:lnTo>
                    <a:pt x="108704" y="225902"/>
                  </a:lnTo>
                  <a:lnTo>
                    <a:pt x="102325" y="230908"/>
                  </a:lnTo>
                  <a:lnTo>
                    <a:pt x="93196" y="234927"/>
                  </a:lnTo>
                  <a:lnTo>
                    <a:pt x="81470" y="236575"/>
                  </a:lnTo>
                  <a:lnTo>
                    <a:pt x="111772" y="236575"/>
                  </a:lnTo>
                  <a:lnTo>
                    <a:pt x="113118" y="235292"/>
                  </a:lnTo>
                  <a:lnTo>
                    <a:pt x="171157" y="235292"/>
                  </a:lnTo>
                  <a:lnTo>
                    <a:pt x="171157" y="233934"/>
                  </a:lnTo>
                  <a:lnTo>
                    <a:pt x="146723" y="233934"/>
                  </a:lnTo>
                  <a:lnTo>
                    <a:pt x="144767" y="226898"/>
                  </a:lnTo>
                  <a:lnTo>
                    <a:pt x="144767" y="119545"/>
                  </a:lnTo>
                  <a:close/>
                </a:path>
                <a:path w="171450" h="257175">
                  <a:moveTo>
                    <a:pt x="171157" y="230111"/>
                  </a:moveTo>
                  <a:lnTo>
                    <a:pt x="163271" y="232664"/>
                  </a:lnTo>
                  <a:lnTo>
                    <a:pt x="159702" y="233934"/>
                  </a:lnTo>
                  <a:lnTo>
                    <a:pt x="171157" y="233934"/>
                  </a:lnTo>
                  <a:lnTo>
                    <a:pt x="171157" y="230111"/>
                  </a:lnTo>
                  <a:close/>
                </a:path>
                <a:path w="171450" h="257175">
                  <a:moveTo>
                    <a:pt x="144767" y="27241"/>
                  </a:moveTo>
                  <a:lnTo>
                    <a:pt x="108026" y="27241"/>
                  </a:lnTo>
                  <a:lnTo>
                    <a:pt x="112179" y="29616"/>
                  </a:lnTo>
                  <a:lnTo>
                    <a:pt x="112179" y="111988"/>
                  </a:lnTo>
                  <a:lnTo>
                    <a:pt x="144767" y="111988"/>
                  </a:lnTo>
                  <a:lnTo>
                    <a:pt x="144767" y="27241"/>
                  </a:lnTo>
                  <a:close/>
                </a:path>
                <a:path w="171450" h="257175">
                  <a:moveTo>
                    <a:pt x="144767" y="0"/>
                  </a:moveTo>
                  <a:lnTo>
                    <a:pt x="137896" y="0"/>
                  </a:lnTo>
                  <a:lnTo>
                    <a:pt x="87147" y="21463"/>
                  </a:lnTo>
                  <a:lnTo>
                    <a:pt x="87147" y="31140"/>
                  </a:lnTo>
                  <a:lnTo>
                    <a:pt x="93599" y="28930"/>
                  </a:lnTo>
                  <a:lnTo>
                    <a:pt x="96405" y="27838"/>
                  </a:lnTo>
                  <a:lnTo>
                    <a:pt x="99783" y="27241"/>
                  </a:lnTo>
                  <a:lnTo>
                    <a:pt x="144767" y="27241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5" name="bk object 35"/>
            <p:cNvSpPr/>
            <p:nvPr/>
          </p:nvSpPr>
          <p:spPr>
            <a:xfrm>
              <a:off x="15343534" y="11580272"/>
              <a:ext cx="135255" cy="151130"/>
            </a:xfrm>
            <a:custGeom>
              <a:avLst/>
              <a:gdLst/>
              <a:ahLst/>
              <a:cxnLst/>
              <a:rect l="l" t="t" r="r" b="b"/>
              <a:pathLst>
                <a:path w="135255" h="151129">
                  <a:moveTo>
                    <a:pt x="74002" y="0"/>
                  </a:moveTo>
                  <a:lnTo>
                    <a:pt x="44828" y="6059"/>
                  </a:lnTo>
                  <a:lnTo>
                    <a:pt x="21347" y="22564"/>
                  </a:lnTo>
                  <a:lnTo>
                    <a:pt x="5692" y="47009"/>
                  </a:lnTo>
                  <a:lnTo>
                    <a:pt x="0" y="76885"/>
                  </a:lnTo>
                  <a:lnTo>
                    <a:pt x="4309" y="103774"/>
                  </a:lnTo>
                  <a:lnTo>
                    <a:pt x="17610" y="127601"/>
                  </a:lnTo>
                  <a:lnTo>
                    <a:pt x="40456" y="144635"/>
                  </a:lnTo>
                  <a:lnTo>
                    <a:pt x="73406" y="151142"/>
                  </a:lnTo>
                  <a:lnTo>
                    <a:pt x="90807" y="149376"/>
                  </a:lnTo>
                  <a:lnTo>
                    <a:pt x="106322" y="144586"/>
                  </a:lnTo>
                  <a:lnTo>
                    <a:pt x="119720" y="137533"/>
                  </a:lnTo>
                  <a:lnTo>
                    <a:pt x="128687" y="130594"/>
                  </a:lnTo>
                  <a:lnTo>
                    <a:pt x="89192" y="130594"/>
                  </a:lnTo>
                  <a:lnTo>
                    <a:pt x="67469" y="126498"/>
                  </a:lnTo>
                  <a:lnTo>
                    <a:pt x="49820" y="114249"/>
                  </a:lnTo>
                  <a:lnTo>
                    <a:pt x="38026" y="93903"/>
                  </a:lnTo>
                  <a:lnTo>
                    <a:pt x="33870" y="65519"/>
                  </a:lnTo>
                  <a:lnTo>
                    <a:pt x="33870" y="63906"/>
                  </a:lnTo>
                  <a:lnTo>
                    <a:pt x="135026" y="63906"/>
                  </a:lnTo>
                  <a:lnTo>
                    <a:pt x="135026" y="59740"/>
                  </a:lnTo>
                  <a:lnTo>
                    <a:pt x="133221" y="50406"/>
                  </a:lnTo>
                  <a:lnTo>
                    <a:pt x="34798" y="50406"/>
                  </a:lnTo>
                  <a:lnTo>
                    <a:pt x="39523" y="34282"/>
                  </a:lnTo>
                  <a:lnTo>
                    <a:pt x="47401" y="22806"/>
                  </a:lnTo>
                  <a:lnTo>
                    <a:pt x="57952" y="15944"/>
                  </a:lnTo>
                  <a:lnTo>
                    <a:pt x="70700" y="13665"/>
                  </a:lnTo>
                  <a:lnTo>
                    <a:pt x="112855" y="13665"/>
                  </a:lnTo>
                  <a:lnTo>
                    <a:pt x="98003" y="4323"/>
                  </a:lnTo>
                  <a:lnTo>
                    <a:pt x="74002" y="0"/>
                  </a:lnTo>
                  <a:close/>
                </a:path>
                <a:path w="135255" h="151129">
                  <a:moveTo>
                    <a:pt x="130771" y="115912"/>
                  </a:moveTo>
                  <a:lnTo>
                    <a:pt x="121680" y="121898"/>
                  </a:lnTo>
                  <a:lnTo>
                    <a:pt x="111644" y="126534"/>
                  </a:lnTo>
                  <a:lnTo>
                    <a:pt x="100777" y="129530"/>
                  </a:lnTo>
                  <a:lnTo>
                    <a:pt x="89192" y="130594"/>
                  </a:lnTo>
                  <a:lnTo>
                    <a:pt x="128687" y="130594"/>
                  </a:lnTo>
                  <a:lnTo>
                    <a:pt x="130771" y="128981"/>
                  </a:lnTo>
                  <a:lnTo>
                    <a:pt x="130771" y="115912"/>
                  </a:lnTo>
                  <a:close/>
                </a:path>
                <a:path w="135255" h="151129">
                  <a:moveTo>
                    <a:pt x="112855" y="13665"/>
                  </a:moveTo>
                  <a:lnTo>
                    <a:pt x="70700" y="13665"/>
                  </a:lnTo>
                  <a:lnTo>
                    <a:pt x="82262" y="15890"/>
                  </a:lnTo>
                  <a:lnTo>
                    <a:pt x="91824" y="22618"/>
                  </a:lnTo>
                  <a:lnTo>
                    <a:pt x="98332" y="33928"/>
                  </a:lnTo>
                  <a:lnTo>
                    <a:pt x="100736" y="49898"/>
                  </a:lnTo>
                  <a:lnTo>
                    <a:pt x="100736" y="50406"/>
                  </a:lnTo>
                  <a:lnTo>
                    <a:pt x="133221" y="50406"/>
                  </a:lnTo>
                  <a:lnTo>
                    <a:pt x="130313" y="35372"/>
                  </a:lnTo>
                  <a:lnTo>
                    <a:pt x="117373" y="16506"/>
                  </a:lnTo>
                  <a:lnTo>
                    <a:pt x="112855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6" name="bk object 36"/>
            <p:cNvSpPr/>
            <p:nvPr/>
          </p:nvSpPr>
          <p:spPr>
            <a:xfrm>
              <a:off x="15497817" y="11579593"/>
              <a:ext cx="111760" cy="148590"/>
            </a:xfrm>
            <a:custGeom>
              <a:avLst/>
              <a:gdLst/>
              <a:ahLst/>
              <a:cxnLst/>
              <a:rect l="l" t="t" r="r" b="b"/>
              <a:pathLst>
                <a:path w="111759" h="148590">
                  <a:moveTo>
                    <a:pt x="53124" y="27749"/>
                  </a:moveTo>
                  <a:lnTo>
                    <a:pt x="18161" y="27749"/>
                  </a:lnTo>
                  <a:lnTo>
                    <a:pt x="21805" y="31737"/>
                  </a:lnTo>
                  <a:lnTo>
                    <a:pt x="21805" y="132473"/>
                  </a:lnTo>
                  <a:lnTo>
                    <a:pt x="16891" y="137388"/>
                  </a:lnTo>
                  <a:lnTo>
                    <a:pt x="10693" y="138747"/>
                  </a:lnTo>
                  <a:lnTo>
                    <a:pt x="0" y="140868"/>
                  </a:lnTo>
                  <a:lnTo>
                    <a:pt x="0" y="148424"/>
                  </a:lnTo>
                  <a:lnTo>
                    <a:pt x="82816" y="148424"/>
                  </a:lnTo>
                  <a:lnTo>
                    <a:pt x="82816" y="140868"/>
                  </a:lnTo>
                  <a:lnTo>
                    <a:pt x="67119" y="138747"/>
                  </a:lnTo>
                  <a:lnTo>
                    <a:pt x="60845" y="137820"/>
                  </a:lnTo>
                  <a:lnTo>
                    <a:pt x="54495" y="132473"/>
                  </a:lnTo>
                  <a:lnTo>
                    <a:pt x="54495" y="45910"/>
                  </a:lnTo>
                  <a:lnTo>
                    <a:pt x="61928" y="34569"/>
                  </a:lnTo>
                  <a:lnTo>
                    <a:pt x="64750" y="32334"/>
                  </a:lnTo>
                  <a:lnTo>
                    <a:pt x="53124" y="32334"/>
                  </a:lnTo>
                  <a:lnTo>
                    <a:pt x="53124" y="27749"/>
                  </a:lnTo>
                  <a:close/>
                </a:path>
                <a:path w="111759" h="148590">
                  <a:moveTo>
                    <a:pt x="111163" y="24180"/>
                  </a:moveTo>
                  <a:lnTo>
                    <a:pt x="96824" y="24180"/>
                  </a:lnTo>
                  <a:lnTo>
                    <a:pt x="103009" y="28689"/>
                  </a:lnTo>
                  <a:lnTo>
                    <a:pt x="104724" y="37934"/>
                  </a:lnTo>
                  <a:lnTo>
                    <a:pt x="111163" y="37934"/>
                  </a:lnTo>
                  <a:lnTo>
                    <a:pt x="111163" y="24180"/>
                  </a:lnTo>
                  <a:close/>
                </a:path>
                <a:path w="111759" h="148590">
                  <a:moveTo>
                    <a:pt x="107861" y="0"/>
                  </a:moveTo>
                  <a:lnTo>
                    <a:pt x="94869" y="0"/>
                  </a:lnTo>
                  <a:lnTo>
                    <a:pt x="83251" y="1853"/>
                  </a:lnTo>
                  <a:lnTo>
                    <a:pt x="72372" y="7637"/>
                  </a:lnTo>
                  <a:lnTo>
                    <a:pt x="62306" y="17686"/>
                  </a:lnTo>
                  <a:lnTo>
                    <a:pt x="53124" y="32334"/>
                  </a:lnTo>
                  <a:lnTo>
                    <a:pt x="64750" y="32334"/>
                  </a:lnTo>
                  <a:lnTo>
                    <a:pt x="70245" y="27982"/>
                  </a:lnTo>
                  <a:lnTo>
                    <a:pt x="78850" y="24927"/>
                  </a:lnTo>
                  <a:lnTo>
                    <a:pt x="87147" y="24180"/>
                  </a:lnTo>
                  <a:lnTo>
                    <a:pt x="111163" y="24180"/>
                  </a:lnTo>
                  <a:lnTo>
                    <a:pt x="111163" y="3390"/>
                  </a:lnTo>
                  <a:lnTo>
                    <a:pt x="107861" y="0"/>
                  </a:lnTo>
                  <a:close/>
                </a:path>
                <a:path w="111759" h="148590">
                  <a:moveTo>
                    <a:pt x="53124" y="685"/>
                  </a:moveTo>
                  <a:lnTo>
                    <a:pt x="46253" y="685"/>
                  </a:lnTo>
                  <a:lnTo>
                    <a:pt x="0" y="20878"/>
                  </a:lnTo>
                  <a:lnTo>
                    <a:pt x="0" y="30632"/>
                  </a:lnTo>
                  <a:lnTo>
                    <a:pt x="4152" y="29108"/>
                  </a:lnTo>
                  <a:lnTo>
                    <a:pt x="6794" y="28181"/>
                  </a:lnTo>
                  <a:lnTo>
                    <a:pt x="9334" y="27749"/>
                  </a:lnTo>
                  <a:lnTo>
                    <a:pt x="53124" y="27749"/>
                  </a:lnTo>
                  <a:lnTo>
                    <a:pt x="53124" y="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</p:grpSp>
      <p:grpSp>
        <p:nvGrpSpPr>
          <p:cNvPr id="43" name="Grupo 42"/>
          <p:cNvGrpSpPr/>
          <p:nvPr userDrawn="1"/>
        </p:nvGrpSpPr>
        <p:grpSpPr>
          <a:xfrm>
            <a:off x="10837772" y="10841671"/>
            <a:ext cx="6313577" cy="1861758"/>
            <a:chOff x="9808202" y="10515600"/>
            <a:chExt cx="7419348" cy="2187829"/>
          </a:xfrm>
        </p:grpSpPr>
        <p:pic>
          <p:nvPicPr>
            <p:cNvPr id="44" name="Imagem 4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01"/>
            <a:stretch/>
          </p:blipFill>
          <p:spPr>
            <a:xfrm>
              <a:off x="13390034" y="10515600"/>
              <a:ext cx="3837516" cy="2132149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19"/>
            <a:stretch/>
          </p:blipFill>
          <p:spPr>
            <a:xfrm>
              <a:off x="9808202" y="10972801"/>
              <a:ext cx="3837516" cy="1730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29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6461" y="-21771"/>
            <a:ext cx="18317161" cy="13737771"/>
          </a:xfrm>
          <a:custGeom>
            <a:avLst/>
            <a:gdLst/>
            <a:ahLst/>
            <a:cxnLst/>
            <a:rect l="l" t="t" r="r" b="b"/>
            <a:pathLst>
              <a:path w="18302605" h="13716000">
                <a:moveTo>
                  <a:pt x="0" y="13716000"/>
                </a:moveTo>
                <a:lnTo>
                  <a:pt x="18302401" y="13716000"/>
                </a:lnTo>
                <a:lnTo>
                  <a:pt x="18302401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306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1301751" y="12139246"/>
            <a:ext cx="2952017" cy="281354"/>
            <a:chOff x="11612054" y="11412356"/>
            <a:chExt cx="3997523" cy="381001"/>
          </a:xfrm>
        </p:grpSpPr>
        <p:sp>
          <p:nvSpPr>
            <p:cNvPr id="17" name="bk object 17"/>
            <p:cNvSpPr/>
            <p:nvPr/>
          </p:nvSpPr>
          <p:spPr>
            <a:xfrm>
              <a:off x="11612054" y="11520688"/>
              <a:ext cx="165100" cy="208915"/>
            </a:xfrm>
            <a:custGeom>
              <a:avLst/>
              <a:gdLst/>
              <a:ahLst/>
              <a:cxnLst/>
              <a:rect l="l" t="t" r="r" b="b"/>
              <a:pathLst>
                <a:path w="165100" h="208915">
                  <a:moveTo>
                    <a:pt x="34810" y="0"/>
                  </a:moveTo>
                  <a:lnTo>
                    <a:pt x="0" y="0"/>
                  </a:lnTo>
                  <a:lnTo>
                    <a:pt x="0" y="126771"/>
                  </a:lnTo>
                  <a:lnTo>
                    <a:pt x="4946" y="161165"/>
                  </a:lnTo>
                  <a:lnTo>
                    <a:pt x="20172" y="186956"/>
                  </a:lnTo>
                  <a:lnTo>
                    <a:pt x="46253" y="203155"/>
                  </a:lnTo>
                  <a:lnTo>
                    <a:pt x="83769" y="208775"/>
                  </a:lnTo>
                  <a:lnTo>
                    <a:pt x="119586" y="203020"/>
                  </a:lnTo>
                  <a:lnTo>
                    <a:pt x="144953" y="186369"/>
                  </a:lnTo>
                  <a:lnTo>
                    <a:pt x="148701" y="179755"/>
                  </a:lnTo>
                  <a:lnTo>
                    <a:pt x="84721" y="179755"/>
                  </a:lnTo>
                  <a:lnTo>
                    <a:pt x="62114" y="176319"/>
                  </a:lnTo>
                  <a:lnTo>
                    <a:pt x="46602" y="165895"/>
                  </a:lnTo>
                  <a:lnTo>
                    <a:pt x="37672" y="148310"/>
                  </a:lnTo>
                  <a:lnTo>
                    <a:pt x="34886" y="124053"/>
                  </a:lnTo>
                  <a:lnTo>
                    <a:pt x="34810" y="0"/>
                  </a:lnTo>
                  <a:close/>
                </a:path>
                <a:path w="165100" h="208915">
                  <a:moveTo>
                    <a:pt x="165036" y="0"/>
                  </a:moveTo>
                  <a:lnTo>
                    <a:pt x="132715" y="0"/>
                  </a:lnTo>
                  <a:lnTo>
                    <a:pt x="132715" y="126771"/>
                  </a:lnTo>
                  <a:lnTo>
                    <a:pt x="129893" y="148589"/>
                  </a:lnTo>
                  <a:lnTo>
                    <a:pt x="121191" y="165298"/>
                  </a:lnTo>
                  <a:lnTo>
                    <a:pt x="106252" y="175990"/>
                  </a:lnTo>
                  <a:lnTo>
                    <a:pt x="84721" y="179755"/>
                  </a:lnTo>
                  <a:lnTo>
                    <a:pt x="148701" y="179755"/>
                  </a:lnTo>
                  <a:lnTo>
                    <a:pt x="160044" y="159740"/>
                  </a:lnTo>
                  <a:lnTo>
                    <a:pt x="165036" y="124053"/>
                  </a:lnTo>
                  <a:lnTo>
                    <a:pt x="165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8" name="bk object 18"/>
            <p:cNvSpPr/>
            <p:nvPr/>
          </p:nvSpPr>
          <p:spPr>
            <a:xfrm>
              <a:off x="1182897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08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05" y="152704"/>
                  </a:lnTo>
                  <a:lnTo>
                    <a:pt x="32905" y="50177"/>
                  </a:lnTo>
                  <a:lnTo>
                    <a:pt x="36927" y="45010"/>
                  </a:lnTo>
                  <a:lnTo>
                    <a:pt x="44042" y="37568"/>
                  </a:lnTo>
                  <a:lnTo>
                    <a:pt x="53906" y="30880"/>
                  </a:lnTo>
                  <a:lnTo>
                    <a:pt x="66179" y="27978"/>
                  </a:lnTo>
                  <a:lnTo>
                    <a:pt x="203107" y="27978"/>
                  </a:lnTo>
                  <a:lnTo>
                    <a:pt x="201331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08" y="23355"/>
                  </a:lnTo>
                  <a:lnTo>
                    <a:pt x="32308" y="3670"/>
                  </a:lnTo>
                  <a:close/>
                </a:path>
                <a:path w="205740" h="153034">
                  <a:moveTo>
                    <a:pt x="152425" y="27978"/>
                  </a:moveTo>
                  <a:lnTo>
                    <a:pt x="66179" y="27978"/>
                  </a:lnTo>
                  <a:lnTo>
                    <a:pt x="75481" y="29726"/>
                  </a:lnTo>
                  <a:lnTo>
                    <a:pt x="81803" y="34820"/>
                  </a:lnTo>
                  <a:lnTo>
                    <a:pt x="85407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64" y="152704"/>
                  </a:lnTo>
                  <a:lnTo>
                    <a:pt x="119164" y="48056"/>
                  </a:lnTo>
                  <a:lnTo>
                    <a:pt x="124739" y="41640"/>
                  </a:lnTo>
                  <a:lnTo>
                    <a:pt x="132194" y="35102"/>
                  </a:lnTo>
                  <a:lnTo>
                    <a:pt x="141449" y="30022"/>
                  </a:lnTo>
                  <a:lnTo>
                    <a:pt x="152425" y="27978"/>
                  </a:lnTo>
                  <a:close/>
                </a:path>
                <a:path w="205740" h="153034">
                  <a:moveTo>
                    <a:pt x="203107" y="27978"/>
                  </a:moveTo>
                  <a:lnTo>
                    <a:pt x="152425" y="27978"/>
                  </a:lnTo>
                  <a:lnTo>
                    <a:pt x="162399" y="29767"/>
                  </a:lnTo>
                  <a:lnTo>
                    <a:pt x="168752" y="34929"/>
                  </a:lnTo>
                  <a:lnTo>
                    <a:pt x="172108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14" y="152704"/>
                  </a:lnTo>
                  <a:lnTo>
                    <a:pt x="205714" y="47396"/>
                  </a:lnTo>
                  <a:lnTo>
                    <a:pt x="203445" y="28675"/>
                  </a:lnTo>
                  <a:lnTo>
                    <a:pt x="203107" y="27978"/>
                  </a:lnTo>
                  <a:close/>
                </a:path>
                <a:path w="205740" h="153034">
                  <a:moveTo>
                    <a:pt x="163499" y="0"/>
                  </a:moveTo>
                  <a:lnTo>
                    <a:pt x="148591" y="1937"/>
                  </a:lnTo>
                  <a:lnTo>
                    <a:pt x="135932" y="7192"/>
                  </a:lnTo>
                  <a:lnTo>
                    <a:pt x="125128" y="14932"/>
                  </a:lnTo>
                  <a:lnTo>
                    <a:pt x="115785" y="24320"/>
                  </a:lnTo>
                  <a:lnTo>
                    <a:pt x="201331" y="24320"/>
                  </a:lnTo>
                  <a:lnTo>
                    <a:pt x="196146" y="13639"/>
                  </a:lnTo>
                  <a:lnTo>
                    <a:pt x="183077" y="3633"/>
                  </a:lnTo>
                  <a:lnTo>
                    <a:pt x="163499" y="0"/>
                  </a:lnTo>
                  <a:close/>
                </a:path>
                <a:path w="205740" h="153034">
                  <a:moveTo>
                    <a:pt x="77609" y="0"/>
                  </a:moveTo>
                  <a:lnTo>
                    <a:pt x="61142" y="2436"/>
                  </a:lnTo>
                  <a:lnTo>
                    <a:pt x="48391" y="8443"/>
                  </a:lnTo>
                  <a:lnTo>
                    <a:pt x="38924" y="16068"/>
                  </a:lnTo>
                  <a:lnTo>
                    <a:pt x="32308" y="23355"/>
                  </a:lnTo>
                  <a:lnTo>
                    <a:pt x="115256" y="23355"/>
                  </a:lnTo>
                  <a:lnTo>
                    <a:pt x="110420" y="14530"/>
                  </a:lnTo>
                  <a:lnTo>
                    <a:pt x="102469" y="6835"/>
                  </a:lnTo>
                  <a:lnTo>
                    <a:pt x="91632" y="1803"/>
                  </a:lnTo>
                  <a:lnTo>
                    <a:pt x="77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19" name="bk object 19"/>
            <p:cNvSpPr/>
            <p:nvPr/>
          </p:nvSpPr>
          <p:spPr>
            <a:xfrm>
              <a:off x="1207044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20" h="156845">
                  <a:moveTo>
                    <a:pt x="113004" y="26720"/>
                  </a:moveTo>
                  <a:lnTo>
                    <a:pt x="58559" y="26720"/>
                  </a:lnTo>
                  <a:lnTo>
                    <a:pt x="71547" y="28511"/>
                  </a:lnTo>
                  <a:lnTo>
                    <a:pt x="79762" y="33628"/>
                  </a:lnTo>
                  <a:lnTo>
                    <a:pt x="84062" y="41685"/>
                  </a:lnTo>
                  <a:lnTo>
                    <a:pt x="85305" y="52298"/>
                  </a:lnTo>
                  <a:lnTo>
                    <a:pt x="85305" y="63080"/>
                  </a:lnTo>
                  <a:lnTo>
                    <a:pt x="79438" y="63080"/>
                  </a:lnTo>
                  <a:lnTo>
                    <a:pt x="51043" y="65758"/>
                  </a:lnTo>
                  <a:lnTo>
                    <a:pt x="25512" y="74556"/>
                  </a:lnTo>
                  <a:lnTo>
                    <a:pt x="7084" y="90625"/>
                  </a:lnTo>
                  <a:lnTo>
                    <a:pt x="0" y="115112"/>
                  </a:lnTo>
                  <a:lnTo>
                    <a:pt x="3321" y="132483"/>
                  </a:lnTo>
                  <a:lnTo>
                    <a:pt x="12512" y="145482"/>
                  </a:lnTo>
                  <a:lnTo>
                    <a:pt x="26371" y="153619"/>
                  </a:lnTo>
                  <a:lnTo>
                    <a:pt x="43751" y="156438"/>
                  </a:lnTo>
                  <a:lnTo>
                    <a:pt x="58787" y="154374"/>
                  </a:lnTo>
                  <a:lnTo>
                    <a:pt x="71064" y="149212"/>
                  </a:lnTo>
                  <a:lnTo>
                    <a:pt x="80457" y="142497"/>
                  </a:lnTo>
                  <a:lnTo>
                    <a:pt x="86842" y="135775"/>
                  </a:lnTo>
                  <a:lnTo>
                    <a:pt x="119042" y="135775"/>
                  </a:lnTo>
                  <a:lnTo>
                    <a:pt x="118673" y="131152"/>
                  </a:lnTo>
                  <a:lnTo>
                    <a:pt x="52323" y="131152"/>
                  </a:lnTo>
                  <a:lnTo>
                    <a:pt x="45361" y="130173"/>
                  </a:lnTo>
                  <a:lnTo>
                    <a:pt x="39044" y="127052"/>
                  </a:lnTo>
                  <a:lnTo>
                    <a:pt x="34459" y="121514"/>
                  </a:lnTo>
                  <a:lnTo>
                    <a:pt x="32689" y="113283"/>
                  </a:lnTo>
                  <a:lnTo>
                    <a:pt x="36140" y="99959"/>
                  </a:lnTo>
                  <a:lnTo>
                    <a:pt x="45786" y="91089"/>
                  </a:lnTo>
                  <a:lnTo>
                    <a:pt x="60571" y="86150"/>
                  </a:lnTo>
                  <a:lnTo>
                    <a:pt x="79438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53" y="28803"/>
                  </a:lnTo>
                  <a:lnTo>
                    <a:pt x="113004" y="26720"/>
                  </a:lnTo>
                  <a:close/>
                </a:path>
                <a:path w="121920" h="156845">
                  <a:moveTo>
                    <a:pt x="119042" y="135775"/>
                  </a:moveTo>
                  <a:lnTo>
                    <a:pt x="86842" y="135775"/>
                  </a:lnTo>
                  <a:lnTo>
                    <a:pt x="87134" y="140385"/>
                  </a:lnTo>
                  <a:lnTo>
                    <a:pt x="88379" y="148666"/>
                  </a:lnTo>
                  <a:lnTo>
                    <a:pt x="89331" y="152704"/>
                  </a:lnTo>
                  <a:lnTo>
                    <a:pt x="121653" y="152704"/>
                  </a:lnTo>
                  <a:lnTo>
                    <a:pt x="120295" y="145476"/>
                  </a:lnTo>
                  <a:lnTo>
                    <a:pt x="119094" y="136428"/>
                  </a:lnTo>
                  <a:lnTo>
                    <a:pt x="119042" y="135775"/>
                  </a:lnTo>
                  <a:close/>
                </a:path>
                <a:path w="121920" h="156845">
                  <a:moveTo>
                    <a:pt x="117906" y="84620"/>
                  </a:moveTo>
                  <a:lnTo>
                    <a:pt x="85305" y="84620"/>
                  </a:lnTo>
                  <a:lnTo>
                    <a:pt x="85305" y="114452"/>
                  </a:lnTo>
                  <a:lnTo>
                    <a:pt x="80718" y="119285"/>
                  </a:lnTo>
                  <a:lnTo>
                    <a:pt x="73791" y="124779"/>
                  </a:lnTo>
                  <a:lnTo>
                    <a:pt x="64376" y="129284"/>
                  </a:lnTo>
                  <a:lnTo>
                    <a:pt x="52323" y="131152"/>
                  </a:lnTo>
                  <a:lnTo>
                    <a:pt x="118673" y="131152"/>
                  </a:lnTo>
                  <a:lnTo>
                    <a:pt x="118235" y="125656"/>
                  </a:lnTo>
                  <a:lnTo>
                    <a:pt x="117955" y="115112"/>
                  </a:lnTo>
                  <a:lnTo>
                    <a:pt x="117906" y="84620"/>
                  </a:lnTo>
                  <a:close/>
                </a:path>
                <a:path w="121920" h="156845">
                  <a:moveTo>
                    <a:pt x="61925" y="0"/>
                  </a:moveTo>
                  <a:lnTo>
                    <a:pt x="41205" y="2220"/>
                  </a:lnTo>
                  <a:lnTo>
                    <a:pt x="25009" y="7661"/>
                  </a:lnTo>
                  <a:lnTo>
                    <a:pt x="13019" y="14487"/>
                  </a:lnTo>
                  <a:lnTo>
                    <a:pt x="4914" y="20866"/>
                  </a:lnTo>
                  <a:lnTo>
                    <a:pt x="20294" y="41821"/>
                  </a:lnTo>
                  <a:lnTo>
                    <a:pt x="25834" y="37640"/>
                  </a:lnTo>
                  <a:lnTo>
                    <a:pt x="34016" y="32651"/>
                  </a:lnTo>
                  <a:lnTo>
                    <a:pt x="44904" y="28473"/>
                  </a:lnTo>
                  <a:lnTo>
                    <a:pt x="58559" y="26720"/>
                  </a:lnTo>
                  <a:lnTo>
                    <a:pt x="113004" y="26720"/>
                  </a:lnTo>
                  <a:lnTo>
                    <a:pt x="103765" y="12455"/>
                  </a:lnTo>
                  <a:lnTo>
                    <a:pt x="86252" y="3027"/>
                  </a:lnTo>
                  <a:lnTo>
                    <a:pt x="61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0" name="bk object 20"/>
            <p:cNvSpPr/>
            <p:nvPr/>
          </p:nvSpPr>
          <p:spPr>
            <a:xfrm>
              <a:off x="12297628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73" y="0"/>
                  </a:moveTo>
                  <a:lnTo>
                    <a:pt x="42385" y="5665"/>
                  </a:lnTo>
                  <a:lnTo>
                    <a:pt x="20032" y="21543"/>
                  </a:lnTo>
                  <a:lnTo>
                    <a:pt x="5306" y="45953"/>
                  </a:lnTo>
                  <a:lnTo>
                    <a:pt x="0" y="77216"/>
                  </a:lnTo>
                  <a:lnTo>
                    <a:pt x="4812" y="108954"/>
                  </a:lnTo>
                  <a:lnTo>
                    <a:pt x="19050" y="134040"/>
                  </a:lnTo>
                  <a:lnTo>
                    <a:pt x="42412" y="150523"/>
                  </a:lnTo>
                  <a:lnTo>
                    <a:pt x="74599" y="156451"/>
                  </a:lnTo>
                  <a:lnTo>
                    <a:pt x="93922" y="154868"/>
                  </a:lnTo>
                  <a:lnTo>
                    <a:pt x="108934" y="150990"/>
                  </a:lnTo>
                  <a:lnTo>
                    <a:pt x="120155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733" y="130797"/>
                  </a:lnTo>
                  <a:lnTo>
                    <a:pt x="58389" y="127154"/>
                  </a:lnTo>
                  <a:lnTo>
                    <a:pt x="45567" y="117108"/>
                  </a:lnTo>
                  <a:lnTo>
                    <a:pt x="37774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1" y="59702"/>
                  </a:lnTo>
                  <a:lnTo>
                    <a:pt x="35458" y="59702"/>
                  </a:lnTo>
                  <a:lnTo>
                    <a:pt x="39454" y="45301"/>
                  </a:lnTo>
                  <a:lnTo>
                    <a:pt x="46451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83" y="24904"/>
                  </a:lnTo>
                  <a:lnTo>
                    <a:pt x="119464" y="22277"/>
                  </a:lnTo>
                  <a:lnTo>
                    <a:pt x="99267" y="5757"/>
                  </a:lnTo>
                  <a:lnTo>
                    <a:pt x="70573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5" y="122631"/>
                  </a:lnTo>
                  <a:lnTo>
                    <a:pt x="101898" y="126453"/>
                  </a:lnTo>
                  <a:lnTo>
                    <a:pt x="90710" y="129532"/>
                  </a:lnTo>
                  <a:lnTo>
                    <a:pt x="76733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83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49" y="35269"/>
                  </a:lnTo>
                  <a:lnTo>
                    <a:pt x="98465" y="46352"/>
                  </a:lnTo>
                  <a:lnTo>
                    <a:pt x="100393" y="59702"/>
                  </a:lnTo>
                  <a:lnTo>
                    <a:pt x="131101" y="59702"/>
                  </a:lnTo>
                  <a:lnTo>
                    <a:pt x="130604" y="48429"/>
                  </a:lnTo>
                  <a:lnTo>
                    <a:pt x="120583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1" name="bk object 21"/>
            <p:cNvSpPr/>
            <p:nvPr/>
          </p:nvSpPr>
          <p:spPr>
            <a:xfrm>
              <a:off x="12468165" y="11573018"/>
              <a:ext cx="205740" cy="153035"/>
            </a:xfrm>
            <a:custGeom>
              <a:avLst/>
              <a:gdLst/>
              <a:ahLst/>
              <a:cxnLst/>
              <a:rect l="l" t="t" r="r" b="b"/>
              <a:pathLst>
                <a:path w="205740" h="153034">
                  <a:moveTo>
                    <a:pt x="32321" y="3670"/>
                  </a:moveTo>
                  <a:lnTo>
                    <a:pt x="0" y="3670"/>
                  </a:lnTo>
                  <a:lnTo>
                    <a:pt x="0" y="152704"/>
                  </a:lnTo>
                  <a:lnTo>
                    <a:pt x="32969" y="152704"/>
                  </a:lnTo>
                  <a:lnTo>
                    <a:pt x="32969" y="50177"/>
                  </a:lnTo>
                  <a:lnTo>
                    <a:pt x="36950" y="45010"/>
                  </a:lnTo>
                  <a:lnTo>
                    <a:pt x="44053" y="37568"/>
                  </a:lnTo>
                  <a:lnTo>
                    <a:pt x="53932" y="30880"/>
                  </a:lnTo>
                  <a:lnTo>
                    <a:pt x="66243" y="27978"/>
                  </a:lnTo>
                  <a:lnTo>
                    <a:pt x="203098" y="27978"/>
                  </a:lnTo>
                  <a:lnTo>
                    <a:pt x="201325" y="24320"/>
                  </a:lnTo>
                  <a:lnTo>
                    <a:pt x="115785" y="24320"/>
                  </a:lnTo>
                  <a:lnTo>
                    <a:pt x="115256" y="23355"/>
                  </a:lnTo>
                  <a:lnTo>
                    <a:pt x="32321" y="23355"/>
                  </a:lnTo>
                  <a:lnTo>
                    <a:pt x="32321" y="3670"/>
                  </a:lnTo>
                  <a:close/>
                </a:path>
                <a:path w="205740" h="153034">
                  <a:moveTo>
                    <a:pt x="152438" y="27978"/>
                  </a:moveTo>
                  <a:lnTo>
                    <a:pt x="66243" y="27978"/>
                  </a:lnTo>
                  <a:lnTo>
                    <a:pt x="75508" y="29726"/>
                  </a:lnTo>
                  <a:lnTo>
                    <a:pt x="81811" y="34820"/>
                  </a:lnTo>
                  <a:lnTo>
                    <a:pt x="85408" y="43033"/>
                  </a:lnTo>
                  <a:lnTo>
                    <a:pt x="86550" y="54140"/>
                  </a:lnTo>
                  <a:lnTo>
                    <a:pt x="86550" y="152704"/>
                  </a:lnTo>
                  <a:lnTo>
                    <a:pt x="119151" y="152704"/>
                  </a:lnTo>
                  <a:lnTo>
                    <a:pt x="119151" y="48056"/>
                  </a:lnTo>
                  <a:lnTo>
                    <a:pt x="124743" y="41640"/>
                  </a:lnTo>
                  <a:lnTo>
                    <a:pt x="132218" y="35102"/>
                  </a:lnTo>
                  <a:lnTo>
                    <a:pt x="141480" y="30022"/>
                  </a:lnTo>
                  <a:lnTo>
                    <a:pt x="152438" y="27978"/>
                  </a:lnTo>
                  <a:close/>
                </a:path>
                <a:path w="205740" h="153034">
                  <a:moveTo>
                    <a:pt x="203098" y="27978"/>
                  </a:moveTo>
                  <a:lnTo>
                    <a:pt x="152438" y="27978"/>
                  </a:lnTo>
                  <a:lnTo>
                    <a:pt x="162399" y="29767"/>
                  </a:lnTo>
                  <a:lnTo>
                    <a:pt x="168749" y="34929"/>
                  </a:lnTo>
                  <a:lnTo>
                    <a:pt x="172106" y="43156"/>
                  </a:lnTo>
                  <a:lnTo>
                    <a:pt x="173088" y="54140"/>
                  </a:lnTo>
                  <a:lnTo>
                    <a:pt x="173088" y="152704"/>
                  </a:lnTo>
                  <a:lnTo>
                    <a:pt x="205701" y="152704"/>
                  </a:lnTo>
                  <a:lnTo>
                    <a:pt x="205701" y="47396"/>
                  </a:lnTo>
                  <a:lnTo>
                    <a:pt x="203436" y="28675"/>
                  </a:lnTo>
                  <a:lnTo>
                    <a:pt x="203098" y="27978"/>
                  </a:lnTo>
                  <a:close/>
                </a:path>
                <a:path w="205740" h="153034">
                  <a:moveTo>
                    <a:pt x="163563" y="0"/>
                  </a:moveTo>
                  <a:lnTo>
                    <a:pt x="148616" y="1937"/>
                  </a:lnTo>
                  <a:lnTo>
                    <a:pt x="135936" y="7192"/>
                  </a:lnTo>
                  <a:lnTo>
                    <a:pt x="125124" y="14932"/>
                  </a:lnTo>
                  <a:lnTo>
                    <a:pt x="115785" y="24320"/>
                  </a:lnTo>
                  <a:lnTo>
                    <a:pt x="201325" y="24320"/>
                  </a:lnTo>
                  <a:lnTo>
                    <a:pt x="196148" y="13639"/>
                  </a:lnTo>
                  <a:lnTo>
                    <a:pt x="183102" y="3633"/>
                  </a:lnTo>
                  <a:lnTo>
                    <a:pt x="163563" y="0"/>
                  </a:lnTo>
                  <a:close/>
                </a:path>
                <a:path w="205740" h="153034">
                  <a:moveTo>
                    <a:pt x="77596" y="0"/>
                  </a:moveTo>
                  <a:lnTo>
                    <a:pt x="61139" y="2436"/>
                  </a:lnTo>
                  <a:lnTo>
                    <a:pt x="48396" y="8443"/>
                  </a:lnTo>
                  <a:lnTo>
                    <a:pt x="38935" y="16068"/>
                  </a:lnTo>
                  <a:lnTo>
                    <a:pt x="32321" y="23355"/>
                  </a:lnTo>
                  <a:lnTo>
                    <a:pt x="115256" y="23355"/>
                  </a:lnTo>
                  <a:lnTo>
                    <a:pt x="110415" y="14530"/>
                  </a:lnTo>
                  <a:lnTo>
                    <a:pt x="102463" y="6835"/>
                  </a:lnTo>
                  <a:lnTo>
                    <a:pt x="91625" y="1803"/>
                  </a:lnTo>
                  <a:lnTo>
                    <a:pt x="7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2" name="bk object 22"/>
            <p:cNvSpPr/>
            <p:nvPr/>
          </p:nvSpPr>
          <p:spPr>
            <a:xfrm>
              <a:off x="12719888" y="11573012"/>
              <a:ext cx="135255" cy="220345"/>
            </a:xfrm>
            <a:custGeom>
              <a:avLst/>
              <a:gdLst/>
              <a:ahLst/>
              <a:cxnLst/>
              <a:rect l="l" t="t" r="r" b="b"/>
              <a:pathLst>
                <a:path w="135255" h="220345">
                  <a:moveTo>
                    <a:pt x="32321" y="3670"/>
                  </a:moveTo>
                  <a:lnTo>
                    <a:pt x="0" y="3670"/>
                  </a:lnTo>
                  <a:lnTo>
                    <a:pt x="0" y="220129"/>
                  </a:lnTo>
                  <a:lnTo>
                    <a:pt x="32981" y="220129"/>
                  </a:lnTo>
                  <a:lnTo>
                    <a:pt x="32981" y="144652"/>
                  </a:lnTo>
                  <a:lnTo>
                    <a:pt x="103516" y="144652"/>
                  </a:lnTo>
                  <a:lnTo>
                    <a:pt x="116482" y="134815"/>
                  </a:lnTo>
                  <a:lnTo>
                    <a:pt x="119041" y="130213"/>
                  </a:lnTo>
                  <a:lnTo>
                    <a:pt x="63169" y="130213"/>
                  </a:lnTo>
                  <a:lnTo>
                    <a:pt x="52789" y="129123"/>
                  </a:lnTo>
                  <a:lnTo>
                    <a:pt x="44508" y="126338"/>
                  </a:lnTo>
                  <a:lnTo>
                    <a:pt x="38011" y="122578"/>
                  </a:lnTo>
                  <a:lnTo>
                    <a:pt x="32981" y="118567"/>
                  </a:lnTo>
                  <a:lnTo>
                    <a:pt x="33081" y="44785"/>
                  </a:lnTo>
                  <a:lnTo>
                    <a:pt x="36999" y="40012"/>
                  </a:lnTo>
                  <a:lnTo>
                    <a:pt x="43878" y="34099"/>
                  </a:lnTo>
                  <a:lnTo>
                    <a:pt x="53463" y="29119"/>
                  </a:lnTo>
                  <a:lnTo>
                    <a:pt x="65595" y="27025"/>
                  </a:lnTo>
                  <a:lnTo>
                    <a:pt x="122087" y="27025"/>
                  </a:lnTo>
                  <a:lnTo>
                    <a:pt x="118754" y="20337"/>
                  </a:lnTo>
                  <a:lnTo>
                    <a:pt x="117497" y="19342"/>
                  </a:lnTo>
                  <a:lnTo>
                    <a:pt x="32321" y="19342"/>
                  </a:lnTo>
                  <a:lnTo>
                    <a:pt x="32321" y="3670"/>
                  </a:lnTo>
                  <a:close/>
                </a:path>
                <a:path w="135255" h="220345">
                  <a:moveTo>
                    <a:pt x="103516" y="144652"/>
                  </a:moveTo>
                  <a:lnTo>
                    <a:pt x="32981" y="144652"/>
                  </a:lnTo>
                  <a:lnTo>
                    <a:pt x="38034" y="148473"/>
                  </a:lnTo>
                  <a:lnTo>
                    <a:pt x="45524" y="152309"/>
                  </a:lnTo>
                  <a:lnTo>
                    <a:pt x="55665" y="155266"/>
                  </a:lnTo>
                  <a:lnTo>
                    <a:pt x="68668" y="156451"/>
                  </a:lnTo>
                  <a:lnTo>
                    <a:pt x="95424" y="150792"/>
                  </a:lnTo>
                  <a:lnTo>
                    <a:pt x="103516" y="144652"/>
                  </a:lnTo>
                  <a:close/>
                </a:path>
                <a:path w="135255" h="220345">
                  <a:moveTo>
                    <a:pt x="122087" y="27025"/>
                  </a:moveTo>
                  <a:lnTo>
                    <a:pt x="65595" y="27025"/>
                  </a:lnTo>
                  <a:lnTo>
                    <a:pt x="81048" y="30732"/>
                  </a:lnTo>
                  <a:lnTo>
                    <a:pt x="91901" y="41173"/>
                  </a:lnTo>
                  <a:lnTo>
                    <a:pt x="98304" y="57329"/>
                  </a:lnTo>
                  <a:lnTo>
                    <a:pt x="100406" y="78181"/>
                  </a:lnTo>
                  <a:lnTo>
                    <a:pt x="97968" y="99421"/>
                  </a:lnTo>
                  <a:lnTo>
                    <a:pt x="90803" y="115850"/>
                  </a:lnTo>
                  <a:lnTo>
                    <a:pt x="79130" y="126453"/>
                  </a:lnTo>
                  <a:lnTo>
                    <a:pt x="63169" y="130213"/>
                  </a:lnTo>
                  <a:lnTo>
                    <a:pt x="119041" y="130213"/>
                  </a:lnTo>
                  <a:lnTo>
                    <a:pt x="130271" y="110015"/>
                  </a:lnTo>
                  <a:lnTo>
                    <a:pt x="135216" y="77889"/>
                  </a:lnTo>
                  <a:lnTo>
                    <a:pt x="130939" y="44785"/>
                  </a:lnTo>
                  <a:lnTo>
                    <a:pt x="122087" y="27025"/>
                  </a:lnTo>
                  <a:close/>
                </a:path>
                <a:path w="135255" h="220345">
                  <a:moveTo>
                    <a:pt x="74536" y="0"/>
                  </a:moveTo>
                  <a:lnTo>
                    <a:pt x="60223" y="1673"/>
                  </a:lnTo>
                  <a:lnTo>
                    <a:pt x="48566" y="6075"/>
                  </a:lnTo>
                  <a:lnTo>
                    <a:pt x="39340" y="12274"/>
                  </a:lnTo>
                  <a:lnTo>
                    <a:pt x="32321" y="19342"/>
                  </a:lnTo>
                  <a:lnTo>
                    <a:pt x="117497" y="19342"/>
                  </a:lnTo>
                  <a:lnTo>
                    <a:pt x="99630" y="5192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3" name="bk object 23"/>
            <p:cNvSpPr/>
            <p:nvPr/>
          </p:nvSpPr>
          <p:spPr>
            <a:xfrm>
              <a:off x="12892628" y="11573014"/>
              <a:ext cx="90170" cy="153035"/>
            </a:xfrm>
            <a:custGeom>
              <a:avLst/>
              <a:gdLst/>
              <a:ahLst/>
              <a:cxnLst/>
              <a:rect l="l" t="t" r="r" b="b"/>
              <a:pathLst>
                <a:path w="90169" h="153034">
                  <a:moveTo>
                    <a:pt x="32969" y="3670"/>
                  </a:moveTo>
                  <a:lnTo>
                    <a:pt x="0" y="3670"/>
                  </a:lnTo>
                  <a:lnTo>
                    <a:pt x="0" y="152717"/>
                  </a:lnTo>
                  <a:lnTo>
                    <a:pt x="32969" y="152717"/>
                  </a:lnTo>
                  <a:lnTo>
                    <a:pt x="32969" y="55968"/>
                  </a:lnTo>
                  <a:lnTo>
                    <a:pt x="36682" y="49578"/>
                  </a:lnTo>
                  <a:lnTo>
                    <a:pt x="43629" y="40868"/>
                  </a:lnTo>
                  <a:lnTo>
                    <a:pt x="53802" y="33187"/>
                  </a:lnTo>
                  <a:lnTo>
                    <a:pt x="67195" y="29883"/>
                  </a:lnTo>
                  <a:lnTo>
                    <a:pt x="82439" y="29883"/>
                  </a:lnTo>
                  <a:lnTo>
                    <a:pt x="83724" y="25196"/>
                  </a:lnTo>
                  <a:lnTo>
                    <a:pt x="32969" y="25196"/>
                  </a:lnTo>
                  <a:lnTo>
                    <a:pt x="32969" y="3670"/>
                  </a:lnTo>
                  <a:close/>
                </a:path>
                <a:path w="90169" h="153034">
                  <a:moveTo>
                    <a:pt x="82439" y="29883"/>
                  </a:moveTo>
                  <a:lnTo>
                    <a:pt x="75488" y="29883"/>
                  </a:lnTo>
                  <a:lnTo>
                    <a:pt x="79514" y="31711"/>
                  </a:lnTo>
                  <a:lnTo>
                    <a:pt x="81635" y="32816"/>
                  </a:lnTo>
                  <a:lnTo>
                    <a:pt x="82439" y="29883"/>
                  </a:lnTo>
                  <a:close/>
                </a:path>
                <a:path w="90169" h="153034">
                  <a:moveTo>
                    <a:pt x="81635" y="0"/>
                  </a:moveTo>
                  <a:lnTo>
                    <a:pt x="71450" y="0"/>
                  </a:lnTo>
                  <a:lnTo>
                    <a:pt x="57988" y="2465"/>
                  </a:lnTo>
                  <a:lnTo>
                    <a:pt x="47128" y="8674"/>
                  </a:lnTo>
                  <a:lnTo>
                    <a:pt x="38808" y="16844"/>
                  </a:lnTo>
                  <a:lnTo>
                    <a:pt x="32969" y="25196"/>
                  </a:lnTo>
                  <a:lnTo>
                    <a:pt x="83724" y="25196"/>
                  </a:lnTo>
                  <a:lnTo>
                    <a:pt x="89623" y="3670"/>
                  </a:lnTo>
                  <a:lnTo>
                    <a:pt x="86842" y="2133"/>
                  </a:lnTo>
                  <a:lnTo>
                    <a:pt x="81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4" name="bk object 24"/>
            <p:cNvSpPr/>
            <p:nvPr/>
          </p:nvSpPr>
          <p:spPr>
            <a:xfrm>
              <a:off x="12996762" y="11573018"/>
              <a:ext cx="132715" cy="156845"/>
            </a:xfrm>
            <a:custGeom>
              <a:avLst/>
              <a:gdLst/>
              <a:ahLst/>
              <a:cxnLst/>
              <a:rect l="l" t="t" r="r" b="b"/>
              <a:pathLst>
                <a:path w="132715" h="156845">
                  <a:moveTo>
                    <a:pt x="70510" y="0"/>
                  </a:moveTo>
                  <a:lnTo>
                    <a:pt x="42358" y="5665"/>
                  </a:lnTo>
                  <a:lnTo>
                    <a:pt x="20024" y="21543"/>
                  </a:lnTo>
                  <a:lnTo>
                    <a:pt x="5305" y="45953"/>
                  </a:lnTo>
                  <a:lnTo>
                    <a:pt x="0" y="77216"/>
                  </a:lnTo>
                  <a:lnTo>
                    <a:pt x="4802" y="108954"/>
                  </a:lnTo>
                  <a:lnTo>
                    <a:pt x="19018" y="134040"/>
                  </a:lnTo>
                  <a:lnTo>
                    <a:pt x="42358" y="150523"/>
                  </a:lnTo>
                  <a:lnTo>
                    <a:pt x="74536" y="156451"/>
                  </a:lnTo>
                  <a:lnTo>
                    <a:pt x="93900" y="154868"/>
                  </a:lnTo>
                  <a:lnTo>
                    <a:pt x="108931" y="150990"/>
                  </a:lnTo>
                  <a:lnTo>
                    <a:pt x="120156" y="146121"/>
                  </a:lnTo>
                  <a:lnTo>
                    <a:pt x="128104" y="141566"/>
                  </a:lnTo>
                  <a:lnTo>
                    <a:pt x="122646" y="130797"/>
                  </a:lnTo>
                  <a:lnTo>
                    <a:pt x="76657" y="130797"/>
                  </a:lnTo>
                  <a:lnTo>
                    <a:pt x="58351" y="127154"/>
                  </a:lnTo>
                  <a:lnTo>
                    <a:pt x="45553" y="117108"/>
                  </a:lnTo>
                  <a:lnTo>
                    <a:pt x="37771" y="101977"/>
                  </a:lnTo>
                  <a:lnTo>
                    <a:pt x="34518" y="83083"/>
                  </a:lnTo>
                  <a:lnTo>
                    <a:pt x="132130" y="83083"/>
                  </a:lnTo>
                  <a:lnTo>
                    <a:pt x="131100" y="59702"/>
                  </a:lnTo>
                  <a:lnTo>
                    <a:pt x="35471" y="59702"/>
                  </a:lnTo>
                  <a:lnTo>
                    <a:pt x="39459" y="45301"/>
                  </a:lnTo>
                  <a:lnTo>
                    <a:pt x="46453" y="34336"/>
                  </a:lnTo>
                  <a:lnTo>
                    <a:pt x="56566" y="27354"/>
                  </a:lnTo>
                  <a:lnTo>
                    <a:pt x="69913" y="24904"/>
                  </a:lnTo>
                  <a:lnTo>
                    <a:pt x="120576" y="24904"/>
                  </a:lnTo>
                  <a:lnTo>
                    <a:pt x="119456" y="22277"/>
                  </a:lnTo>
                  <a:lnTo>
                    <a:pt x="99240" y="5757"/>
                  </a:lnTo>
                  <a:lnTo>
                    <a:pt x="70510" y="0"/>
                  </a:lnTo>
                  <a:close/>
                </a:path>
                <a:path w="132715" h="156845">
                  <a:moveTo>
                    <a:pt x="116738" y="119138"/>
                  </a:moveTo>
                  <a:lnTo>
                    <a:pt x="110509" y="122631"/>
                  </a:lnTo>
                  <a:lnTo>
                    <a:pt x="101893" y="126453"/>
                  </a:lnTo>
                  <a:lnTo>
                    <a:pt x="90679" y="129532"/>
                  </a:lnTo>
                  <a:lnTo>
                    <a:pt x="76657" y="130797"/>
                  </a:lnTo>
                  <a:lnTo>
                    <a:pt x="122646" y="130797"/>
                  </a:lnTo>
                  <a:lnTo>
                    <a:pt x="116738" y="119138"/>
                  </a:lnTo>
                  <a:close/>
                </a:path>
                <a:path w="132715" h="156845">
                  <a:moveTo>
                    <a:pt x="120576" y="24904"/>
                  </a:moveTo>
                  <a:lnTo>
                    <a:pt x="69913" y="24904"/>
                  </a:lnTo>
                  <a:lnTo>
                    <a:pt x="83836" y="27704"/>
                  </a:lnTo>
                  <a:lnTo>
                    <a:pt x="93151" y="35269"/>
                  </a:lnTo>
                  <a:lnTo>
                    <a:pt x="98470" y="46352"/>
                  </a:lnTo>
                  <a:lnTo>
                    <a:pt x="100406" y="59702"/>
                  </a:lnTo>
                  <a:lnTo>
                    <a:pt x="131100" y="59702"/>
                  </a:lnTo>
                  <a:lnTo>
                    <a:pt x="130603" y="48429"/>
                  </a:lnTo>
                  <a:lnTo>
                    <a:pt x="120576" y="24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5" name="bk object 25"/>
            <p:cNvSpPr/>
            <p:nvPr/>
          </p:nvSpPr>
          <p:spPr>
            <a:xfrm>
              <a:off x="13155643" y="11573012"/>
              <a:ext cx="106680" cy="156845"/>
            </a:xfrm>
            <a:custGeom>
              <a:avLst/>
              <a:gdLst/>
              <a:ahLst/>
              <a:cxnLst/>
              <a:rect l="l" t="t" r="r" b="b"/>
              <a:pathLst>
                <a:path w="106680" h="156845">
                  <a:moveTo>
                    <a:pt x="12014" y="118783"/>
                  </a:moveTo>
                  <a:lnTo>
                    <a:pt x="0" y="142239"/>
                  </a:lnTo>
                  <a:lnTo>
                    <a:pt x="8317" y="147222"/>
                  </a:lnTo>
                  <a:lnTo>
                    <a:pt x="19438" y="151906"/>
                  </a:lnTo>
                  <a:lnTo>
                    <a:pt x="33391" y="155382"/>
                  </a:lnTo>
                  <a:lnTo>
                    <a:pt x="50203" y="156743"/>
                  </a:lnTo>
                  <a:lnTo>
                    <a:pt x="73693" y="153628"/>
                  </a:lnTo>
                  <a:lnTo>
                    <a:pt x="91432" y="144576"/>
                  </a:lnTo>
                  <a:lnTo>
                    <a:pt x="101767" y="131165"/>
                  </a:lnTo>
                  <a:lnTo>
                    <a:pt x="48666" y="131165"/>
                  </a:lnTo>
                  <a:lnTo>
                    <a:pt x="36565" y="129796"/>
                  </a:lnTo>
                  <a:lnTo>
                    <a:pt x="26049" y="126484"/>
                  </a:lnTo>
                  <a:lnTo>
                    <a:pt x="17678" y="122416"/>
                  </a:lnTo>
                  <a:lnTo>
                    <a:pt x="12014" y="118783"/>
                  </a:lnTo>
                  <a:close/>
                </a:path>
                <a:path w="106680" h="156845">
                  <a:moveTo>
                    <a:pt x="55410" y="0"/>
                  </a:moveTo>
                  <a:lnTo>
                    <a:pt x="33936" y="3184"/>
                  </a:lnTo>
                  <a:lnTo>
                    <a:pt x="17638" y="12130"/>
                  </a:lnTo>
                  <a:lnTo>
                    <a:pt x="7291" y="25926"/>
                  </a:lnTo>
                  <a:lnTo>
                    <a:pt x="3670" y="43662"/>
                  </a:lnTo>
                  <a:lnTo>
                    <a:pt x="6323" y="59242"/>
                  </a:lnTo>
                  <a:lnTo>
                    <a:pt x="13798" y="71173"/>
                  </a:lnTo>
                  <a:lnTo>
                    <a:pt x="25369" y="80510"/>
                  </a:lnTo>
                  <a:lnTo>
                    <a:pt x="40309" y="88303"/>
                  </a:lnTo>
                  <a:lnTo>
                    <a:pt x="54927" y="94828"/>
                  </a:lnTo>
                  <a:lnTo>
                    <a:pt x="66084" y="100423"/>
                  </a:lnTo>
                  <a:lnTo>
                    <a:pt x="73203" y="106349"/>
                  </a:lnTo>
                  <a:lnTo>
                    <a:pt x="75704" y="113868"/>
                  </a:lnTo>
                  <a:lnTo>
                    <a:pt x="73849" y="121242"/>
                  </a:lnTo>
                  <a:lnTo>
                    <a:pt x="68505" y="126669"/>
                  </a:lnTo>
                  <a:lnTo>
                    <a:pt x="60000" y="130020"/>
                  </a:lnTo>
                  <a:lnTo>
                    <a:pt x="48666" y="131165"/>
                  </a:lnTo>
                  <a:lnTo>
                    <a:pt x="101767" y="131165"/>
                  </a:lnTo>
                  <a:lnTo>
                    <a:pt x="102643" y="130029"/>
                  </a:lnTo>
                  <a:lnTo>
                    <a:pt x="106552" y="110426"/>
                  </a:lnTo>
                  <a:lnTo>
                    <a:pt x="103189" y="94048"/>
                  </a:lnTo>
                  <a:lnTo>
                    <a:pt x="93986" y="81784"/>
                  </a:lnTo>
                  <a:lnTo>
                    <a:pt x="80278" y="72393"/>
                  </a:lnTo>
                  <a:lnTo>
                    <a:pt x="63398" y="64630"/>
                  </a:lnTo>
                  <a:lnTo>
                    <a:pt x="51764" y="59912"/>
                  </a:lnTo>
                  <a:lnTo>
                    <a:pt x="42389" y="55208"/>
                  </a:lnTo>
                  <a:lnTo>
                    <a:pt x="36134" y="49515"/>
                  </a:lnTo>
                  <a:lnTo>
                    <a:pt x="33858" y="41833"/>
                  </a:lnTo>
                  <a:lnTo>
                    <a:pt x="35240" y="35026"/>
                  </a:lnTo>
                  <a:lnTo>
                    <a:pt x="39419" y="29908"/>
                  </a:lnTo>
                  <a:lnTo>
                    <a:pt x="46443" y="26685"/>
                  </a:lnTo>
                  <a:lnTo>
                    <a:pt x="56362" y="25565"/>
                  </a:lnTo>
                  <a:lnTo>
                    <a:pt x="94427" y="25565"/>
                  </a:lnTo>
                  <a:lnTo>
                    <a:pt x="101638" y="12903"/>
                  </a:lnTo>
                  <a:lnTo>
                    <a:pt x="95466" y="9311"/>
                  </a:lnTo>
                  <a:lnTo>
                    <a:pt x="85777" y="5051"/>
                  </a:lnTo>
                  <a:lnTo>
                    <a:pt x="72461" y="1491"/>
                  </a:lnTo>
                  <a:lnTo>
                    <a:pt x="55410" y="0"/>
                  </a:lnTo>
                  <a:close/>
                </a:path>
                <a:path w="106680" h="156845">
                  <a:moveTo>
                    <a:pt x="94427" y="25565"/>
                  </a:moveTo>
                  <a:lnTo>
                    <a:pt x="56362" y="25565"/>
                  </a:lnTo>
                  <a:lnTo>
                    <a:pt x="67116" y="26630"/>
                  </a:lnTo>
                  <a:lnTo>
                    <a:pt x="76198" y="29248"/>
                  </a:lnTo>
                  <a:lnTo>
                    <a:pt x="83439" y="32551"/>
                  </a:lnTo>
                  <a:lnTo>
                    <a:pt x="88671" y="35674"/>
                  </a:lnTo>
                  <a:lnTo>
                    <a:pt x="94427" y="25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6" name="bk object 26"/>
            <p:cNvSpPr/>
            <p:nvPr/>
          </p:nvSpPr>
          <p:spPr>
            <a:xfrm>
              <a:off x="13290124" y="11573023"/>
              <a:ext cx="121920" cy="156845"/>
            </a:xfrm>
            <a:custGeom>
              <a:avLst/>
              <a:gdLst/>
              <a:ahLst/>
              <a:cxnLst/>
              <a:rect l="l" t="t" r="r" b="b"/>
              <a:pathLst>
                <a:path w="121919" h="156845">
                  <a:moveTo>
                    <a:pt x="112989" y="26720"/>
                  </a:moveTo>
                  <a:lnTo>
                    <a:pt x="58483" y="26720"/>
                  </a:lnTo>
                  <a:lnTo>
                    <a:pt x="71480" y="28511"/>
                  </a:lnTo>
                  <a:lnTo>
                    <a:pt x="79717" y="33628"/>
                  </a:lnTo>
                  <a:lnTo>
                    <a:pt x="84040" y="41685"/>
                  </a:lnTo>
                  <a:lnTo>
                    <a:pt x="85293" y="52298"/>
                  </a:lnTo>
                  <a:lnTo>
                    <a:pt x="85293" y="63080"/>
                  </a:lnTo>
                  <a:lnTo>
                    <a:pt x="79362" y="63080"/>
                  </a:lnTo>
                  <a:lnTo>
                    <a:pt x="51011" y="65758"/>
                  </a:lnTo>
                  <a:lnTo>
                    <a:pt x="25503" y="74556"/>
                  </a:lnTo>
                  <a:lnTo>
                    <a:pt x="7083" y="90625"/>
                  </a:lnTo>
                  <a:lnTo>
                    <a:pt x="0" y="115112"/>
                  </a:lnTo>
                  <a:lnTo>
                    <a:pt x="3320" y="132483"/>
                  </a:lnTo>
                  <a:lnTo>
                    <a:pt x="12503" y="145482"/>
                  </a:lnTo>
                  <a:lnTo>
                    <a:pt x="26339" y="153619"/>
                  </a:lnTo>
                  <a:lnTo>
                    <a:pt x="43675" y="156438"/>
                  </a:lnTo>
                  <a:lnTo>
                    <a:pt x="58711" y="154374"/>
                  </a:lnTo>
                  <a:lnTo>
                    <a:pt x="70988" y="149212"/>
                  </a:lnTo>
                  <a:lnTo>
                    <a:pt x="80381" y="142497"/>
                  </a:lnTo>
                  <a:lnTo>
                    <a:pt x="86766" y="135775"/>
                  </a:lnTo>
                  <a:lnTo>
                    <a:pt x="118999" y="135775"/>
                  </a:lnTo>
                  <a:lnTo>
                    <a:pt x="118643" y="131152"/>
                  </a:lnTo>
                  <a:lnTo>
                    <a:pt x="52324" y="131152"/>
                  </a:lnTo>
                  <a:lnTo>
                    <a:pt x="45347" y="130173"/>
                  </a:lnTo>
                  <a:lnTo>
                    <a:pt x="39000" y="127052"/>
                  </a:lnTo>
                  <a:lnTo>
                    <a:pt x="34384" y="121514"/>
                  </a:lnTo>
                  <a:lnTo>
                    <a:pt x="32600" y="113283"/>
                  </a:lnTo>
                  <a:lnTo>
                    <a:pt x="36064" y="99959"/>
                  </a:lnTo>
                  <a:lnTo>
                    <a:pt x="45732" y="91089"/>
                  </a:lnTo>
                  <a:lnTo>
                    <a:pt x="60525" y="86150"/>
                  </a:lnTo>
                  <a:lnTo>
                    <a:pt x="79362" y="84620"/>
                  </a:lnTo>
                  <a:lnTo>
                    <a:pt x="117906" y="84620"/>
                  </a:lnTo>
                  <a:lnTo>
                    <a:pt x="117863" y="52298"/>
                  </a:lnTo>
                  <a:lnTo>
                    <a:pt x="114341" y="28803"/>
                  </a:lnTo>
                  <a:lnTo>
                    <a:pt x="112989" y="26720"/>
                  </a:lnTo>
                  <a:close/>
                </a:path>
                <a:path w="121919" h="156845">
                  <a:moveTo>
                    <a:pt x="118999" y="135775"/>
                  </a:moveTo>
                  <a:lnTo>
                    <a:pt x="86766" y="135775"/>
                  </a:lnTo>
                  <a:lnTo>
                    <a:pt x="87134" y="140385"/>
                  </a:lnTo>
                  <a:lnTo>
                    <a:pt x="88303" y="148666"/>
                  </a:lnTo>
                  <a:lnTo>
                    <a:pt x="89255" y="152704"/>
                  </a:lnTo>
                  <a:lnTo>
                    <a:pt x="121564" y="152704"/>
                  </a:lnTo>
                  <a:lnTo>
                    <a:pt x="120220" y="145476"/>
                  </a:lnTo>
                  <a:lnTo>
                    <a:pt x="119049" y="136428"/>
                  </a:lnTo>
                  <a:lnTo>
                    <a:pt x="118999" y="135775"/>
                  </a:lnTo>
                  <a:close/>
                </a:path>
                <a:path w="121919" h="156845">
                  <a:moveTo>
                    <a:pt x="117906" y="84620"/>
                  </a:moveTo>
                  <a:lnTo>
                    <a:pt x="85293" y="84620"/>
                  </a:lnTo>
                  <a:lnTo>
                    <a:pt x="85293" y="114452"/>
                  </a:lnTo>
                  <a:lnTo>
                    <a:pt x="80679" y="119285"/>
                  </a:lnTo>
                  <a:lnTo>
                    <a:pt x="73756" y="124779"/>
                  </a:lnTo>
                  <a:lnTo>
                    <a:pt x="64360" y="129284"/>
                  </a:lnTo>
                  <a:lnTo>
                    <a:pt x="52324" y="131152"/>
                  </a:lnTo>
                  <a:lnTo>
                    <a:pt x="118643" y="131152"/>
                  </a:lnTo>
                  <a:lnTo>
                    <a:pt x="118221" y="125656"/>
                  </a:lnTo>
                  <a:lnTo>
                    <a:pt x="117936" y="114452"/>
                  </a:lnTo>
                  <a:lnTo>
                    <a:pt x="117906" y="84620"/>
                  </a:lnTo>
                  <a:close/>
                </a:path>
                <a:path w="121919" h="156845">
                  <a:moveTo>
                    <a:pt x="61849" y="0"/>
                  </a:moveTo>
                  <a:lnTo>
                    <a:pt x="41129" y="2220"/>
                  </a:lnTo>
                  <a:lnTo>
                    <a:pt x="24941" y="7661"/>
                  </a:lnTo>
                  <a:lnTo>
                    <a:pt x="12969" y="14487"/>
                  </a:lnTo>
                  <a:lnTo>
                    <a:pt x="4902" y="20866"/>
                  </a:lnTo>
                  <a:lnTo>
                    <a:pt x="20294" y="41821"/>
                  </a:lnTo>
                  <a:lnTo>
                    <a:pt x="25766" y="37640"/>
                  </a:lnTo>
                  <a:lnTo>
                    <a:pt x="33945" y="32651"/>
                  </a:lnTo>
                  <a:lnTo>
                    <a:pt x="44845" y="28473"/>
                  </a:lnTo>
                  <a:lnTo>
                    <a:pt x="58483" y="26720"/>
                  </a:lnTo>
                  <a:lnTo>
                    <a:pt x="112989" y="26720"/>
                  </a:lnTo>
                  <a:lnTo>
                    <a:pt x="103727" y="12455"/>
                  </a:lnTo>
                  <a:lnTo>
                    <a:pt x="86188" y="3027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7" name="bk object 27"/>
            <p:cNvSpPr/>
            <p:nvPr/>
          </p:nvSpPr>
          <p:spPr>
            <a:xfrm>
              <a:off x="13735167" y="11412356"/>
              <a:ext cx="373380" cy="336550"/>
            </a:xfrm>
            <a:custGeom>
              <a:avLst/>
              <a:gdLst/>
              <a:ahLst/>
              <a:cxnLst/>
              <a:rect l="l" t="t" r="r" b="b"/>
              <a:pathLst>
                <a:path w="373380" h="336550">
                  <a:moveTo>
                    <a:pt x="111594" y="160781"/>
                  </a:moveTo>
                  <a:lnTo>
                    <a:pt x="68419" y="175534"/>
                  </a:lnTo>
                  <a:lnTo>
                    <a:pt x="32918" y="195008"/>
                  </a:lnTo>
                  <a:lnTo>
                    <a:pt x="8857" y="218521"/>
                  </a:lnTo>
                  <a:lnTo>
                    <a:pt x="0" y="245389"/>
                  </a:lnTo>
                  <a:lnTo>
                    <a:pt x="9430" y="274266"/>
                  </a:lnTo>
                  <a:lnTo>
                    <a:pt x="35689" y="299236"/>
                  </a:lnTo>
                  <a:lnTo>
                    <a:pt x="75723" y="318856"/>
                  </a:lnTo>
                  <a:lnTo>
                    <a:pt x="126481" y="331686"/>
                  </a:lnTo>
                  <a:lnTo>
                    <a:pt x="184912" y="336283"/>
                  </a:lnTo>
                  <a:lnTo>
                    <a:pt x="188226" y="336283"/>
                  </a:lnTo>
                  <a:lnTo>
                    <a:pt x="246754" y="331206"/>
                  </a:lnTo>
                  <a:lnTo>
                    <a:pt x="297525" y="317887"/>
                  </a:lnTo>
                  <a:lnTo>
                    <a:pt x="337522" y="297823"/>
                  </a:lnTo>
                  <a:lnTo>
                    <a:pt x="352706" y="283159"/>
                  </a:lnTo>
                  <a:lnTo>
                    <a:pt x="182626" y="283159"/>
                  </a:lnTo>
                  <a:lnTo>
                    <a:pt x="182968" y="281965"/>
                  </a:lnTo>
                  <a:lnTo>
                    <a:pt x="182968" y="276618"/>
                  </a:lnTo>
                  <a:lnTo>
                    <a:pt x="182694" y="274788"/>
                  </a:lnTo>
                  <a:lnTo>
                    <a:pt x="182596" y="274266"/>
                  </a:lnTo>
                  <a:lnTo>
                    <a:pt x="170846" y="248298"/>
                  </a:lnTo>
                  <a:lnTo>
                    <a:pt x="146505" y="215428"/>
                  </a:lnTo>
                  <a:lnTo>
                    <a:pt x="122463" y="183616"/>
                  </a:lnTo>
                  <a:lnTo>
                    <a:pt x="111594" y="160781"/>
                  </a:lnTo>
                  <a:close/>
                </a:path>
                <a:path w="373380" h="336550">
                  <a:moveTo>
                    <a:pt x="150126" y="67284"/>
                  </a:moveTo>
                  <a:lnTo>
                    <a:pt x="142989" y="72827"/>
                  </a:lnTo>
                  <a:lnTo>
                    <a:pt x="136550" y="82211"/>
                  </a:lnTo>
                  <a:lnTo>
                    <a:pt x="131892" y="94889"/>
                  </a:lnTo>
                  <a:lnTo>
                    <a:pt x="130098" y="110312"/>
                  </a:lnTo>
                  <a:lnTo>
                    <a:pt x="140653" y="148156"/>
                  </a:lnTo>
                  <a:lnTo>
                    <a:pt x="166296" y="183623"/>
                  </a:lnTo>
                  <a:lnTo>
                    <a:pt x="187095" y="212533"/>
                  </a:lnTo>
                  <a:lnTo>
                    <a:pt x="197650" y="250913"/>
                  </a:lnTo>
                  <a:lnTo>
                    <a:pt x="197415" y="254841"/>
                  </a:lnTo>
                  <a:lnTo>
                    <a:pt x="195772" y="264074"/>
                  </a:lnTo>
                  <a:lnTo>
                    <a:pt x="191311" y="274788"/>
                  </a:lnTo>
                  <a:lnTo>
                    <a:pt x="182626" y="283159"/>
                  </a:lnTo>
                  <a:lnTo>
                    <a:pt x="352706" y="283159"/>
                  </a:lnTo>
                  <a:lnTo>
                    <a:pt x="363732" y="272511"/>
                  </a:lnTo>
                  <a:lnTo>
                    <a:pt x="373138" y="243446"/>
                  </a:lnTo>
                  <a:lnTo>
                    <a:pt x="366251" y="221043"/>
                  </a:lnTo>
                  <a:lnTo>
                    <a:pt x="223113" y="221043"/>
                  </a:lnTo>
                  <a:lnTo>
                    <a:pt x="223113" y="208648"/>
                  </a:lnTo>
                  <a:lnTo>
                    <a:pt x="211709" y="178949"/>
                  </a:lnTo>
                  <a:lnTo>
                    <a:pt x="186620" y="147319"/>
                  </a:lnTo>
                  <a:lnTo>
                    <a:pt x="161530" y="115004"/>
                  </a:lnTo>
                  <a:lnTo>
                    <a:pt x="150126" y="83248"/>
                  </a:lnTo>
                  <a:lnTo>
                    <a:pt x="150126" y="67284"/>
                  </a:lnTo>
                  <a:close/>
                </a:path>
                <a:path w="373380" h="336550">
                  <a:moveTo>
                    <a:pt x="192049" y="0"/>
                  </a:moveTo>
                  <a:lnTo>
                    <a:pt x="184972" y="5478"/>
                  </a:lnTo>
                  <a:lnTo>
                    <a:pt x="178590" y="14816"/>
                  </a:lnTo>
                  <a:lnTo>
                    <a:pt x="173975" y="27480"/>
                  </a:lnTo>
                  <a:lnTo>
                    <a:pt x="172199" y="42938"/>
                  </a:lnTo>
                  <a:lnTo>
                    <a:pt x="182805" y="82748"/>
                  </a:lnTo>
                  <a:lnTo>
                    <a:pt x="206140" y="116082"/>
                  </a:lnTo>
                  <a:lnTo>
                    <a:pt x="229474" y="148014"/>
                  </a:lnTo>
                  <a:lnTo>
                    <a:pt x="240080" y="183623"/>
                  </a:lnTo>
                  <a:lnTo>
                    <a:pt x="239815" y="188544"/>
                  </a:lnTo>
                  <a:lnTo>
                    <a:pt x="237959" y="199877"/>
                  </a:lnTo>
                  <a:lnTo>
                    <a:pt x="232922" y="212436"/>
                  </a:lnTo>
                  <a:lnTo>
                    <a:pt x="223113" y="221043"/>
                  </a:lnTo>
                  <a:lnTo>
                    <a:pt x="366251" y="221043"/>
                  </a:lnTo>
                  <a:lnTo>
                    <a:pt x="364805" y="216337"/>
                  </a:lnTo>
                  <a:lnTo>
                    <a:pt x="341533" y="192562"/>
                  </a:lnTo>
                  <a:lnTo>
                    <a:pt x="305914" y="173289"/>
                  </a:lnTo>
                  <a:lnTo>
                    <a:pt x="260540" y="159689"/>
                  </a:lnTo>
                  <a:lnTo>
                    <a:pt x="262661" y="154952"/>
                  </a:lnTo>
                  <a:lnTo>
                    <a:pt x="262661" y="150291"/>
                  </a:lnTo>
                  <a:lnTo>
                    <a:pt x="251628" y="115240"/>
                  </a:lnTo>
                  <a:lnTo>
                    <a:pt x="227355" y="80954"/>
                  </a:lnTo>
                  <a:lnTo>
                    <a:pt x="203082" y="47752"/>
                  </a:lnTo>
                  <a:lnTo>
                    <a:pt x="192049" y="15951"/>
                  </a:lnTo>
                  <a:lnTo>
                    <a:pt x="192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8" name="bk object 28"/>
            <p:cNvSpPr/>
            <p:nvPr/>
          </p:nvSpPr>
          <p:spPr>
            <a:xfrm>
              <a:off x="14195285" y="11495600"/>
              <a:ext cx="144780" cy="237490"/>
            </a:xfrm>
            <a:custGeom>
              <a:avLst/>
              <a:gdLst/>
              <a:ahLst/>
              <a:cxnLst/>
              <a:rect l="l" t="t" r="r" b="b"/>
              <a:pathLst>
                <a:path w="144780" h="237490">
                  <a:moveTo>
                    <a:pt x="8826" y="165455"/>
                  </a:moveTo>
                  <a:lnTo>
                    <a:pt x="0" y="165455"/>
                  </a:lnTo>
                  <a:lnTo>
                    <a:pt x="0" y="226987"/>
                  </a:lnTo>
                  <a:lnTo>
                    <a:pt x="4601" y="228550"/>
                  </a:lnTo>
                  <a:lnTo>
                    <a:pt x="17391" y="231990"/>
                  </a:lnTo>
                  <a:lnTo>
                    <a:pt x="36845" y="235431"/>
                  </a:lnTo>
                  <a:lnTo>
                    <a:pt x="61442" y="236994"/>
                  </a:lnTo>
                  <a:lnTo>
                    <a:pt x="97087" y="231972"/>
                  </a:lnTo>
                  <a:lnTo>
                    <a:pt x="113988" y="222745"/>
                  </a:lnTo>
                  <a:lnTo>
                    <a:pt x="66624" y="222745"/>
                  </a:lnTo>
                  <a:lnTo>
                    <a:pt x="46291" y="218363"/>
                  </a:lnTo>
                  <a:lnTo>
                    <a:pt x="28848" y="206287"/>
                  </a:lnTo>
                  <a:lnTo>
                    <a:pt x="15842" y="188117"/>
                  </a:lnTo>
                  <a:lnTo>
                    <a:pt x="8826" y="165455"/>
                  </a:lnTo>
                  <a:close/>
                </a:path>
                <a:path w="144780" h="237490">
                  <a:moveTo>
                    <a:pt x="75793" y="0"/>
                  </a:moveTo>
                  <a:lnTo>
                    <a:pt x="43664" y="5100"/>
                  </a:lnTo>
                  <a:lnTo>
                    <a:pt x="20478" y="18905"/>
                  </a:lnTo>
                  <a:lnTo>
                    <a:pt x="6427" y="39170"/>
                  </a:lnTo>
                  <a:lnTo>
                    <a:pt x="1701" y="63652"/>
                  </a:lnTo>
                  <a:lnTo>
                    <a:pt x="5129" y="82636"/>
                  </a:lnTo>
                  <a:lnTo>
                    <a:pt x="14484" y="98771"/>
                  </a:lnTo>
                  <a:lnTo>
                    <a:pt x="28372" y="112062"/>
                  </a:lnTo>
                  <a:lnTo>
                    <a:pt x="45402" y="122516"/>
                  </a:lnTo>
                  <a:lnTo>
                    <a:pt x="70865" y="135077"/>
                  </a:lnTo>
                  <a:lnTo>
                    <a:pt x="85143" y="142526"/>
                  </a:lnTo>
                  <a:lnTo>
                    <a:pt x="99429" y="152207"/>
                  </a:lnTo>
                  <a:lnTo>
                    <a:pt x="110422" y="165182"/>
                  </a:lnTo>
                  <a:lnTo>
                    <a:pt x="114820" y="182511"/>
                  </a:lnTo>
                  <a:lnTo>
                    <a:pt x="111276" y="199219"/>
                  </a:lnTo>
                  <a:lnTo>
                    <a:pt x="101352" y="211891"/>
                  </a:lnTo>
                  <a:lnTo>
                    <a:pt x="86113" y="219932"/>
                  </a:lnTo>
                  <a:lnTo>
                    <a:pt x="66624" y="222745"/>
                  </a:lnTo>
                  <a:lnTo>
                    <a:pt x="113988" y="222745"/>
                  </a:lnTo>
                  <a:lnTo>
                    <a:pt x="123129" y="217754"/>
                  </a:lnTo>
                  <a:lnTo>
                    <a:pt x="139098" y="195610"/>
                  </a:lnTo>
                  <a:lnTo>
                    <a:pt x="144525" y="166814"/>
                  </a:lnTo>
                  <a:lnTo>
                    <a:pt x="139682" y="144325"/>
                  </a:lnTo>
                  <a:lnTo>
                    <a:pt x="127296" y="126409"/>
                  </a:lnTo>
                  <a:lnTo>
                    <a:pt x="110584" y="112550"/>
                  </a:lnTo>
                  <a:lnTo>
                    <a:pt x="92760" y="102235"/>
                  </a:lnTo>
                  <a:lnTo>
                    <a:pt x="67208" y="89585"/>
                  </a:lnTo>
                  <a:lnTo>
                    <a:pt x="54226" y="82367"/>
                  </a:lnTo>
                  <a:lnTo>
                    <a:pt x="43446" y="73726"/>
                  </a:lnTo>
                  <a:lnTo>
                    <a:pt x="36086" y="62585"/>
                  </a:lnTo>
                  <a:lnTo>
                    <a:pt x="33362" y="47866"/>
                  </a:lnTo>
                  <a:lnTo>
                    <a:pt x="36040" y="35219"/>
                  </a:lnTo>
                  <a:lnTo>
                    <a:pt x="43784" y="24274"/>
                  </a:lnTo>
                  <a:lnTo>
                    <a:pt x="56160" y="16574"/>
                  </a:lnTo>
                  <a:lnTo>
                    <a:pt x="72732" y="13665"/>
                  </a:lnTo>
                  <a:lnTo>
                    <a:pt x="136372" y="13665"/>
                  </a:lnTo>
                  <a:lnTo>
                    <a:pt x="136372" y="11125"/>
                  </a:lnTo>
                  <a:lnTo>
                    <a:pt x="131571" y="9386"/>
                  </a:lnTo>
                  <a:lnTo>
                    <a:pt x="118522" y="5562"/>
                  </a:lnTo>
                  <a:lnTo>
                    <a:pt x="99253" y="1738"/>
                  </a:lnTo>
                  <a:lnTo>
                    <a:pt x="75793" y="0"/>
                  </a:lnTo>
                  <a:close/>
                </a:path>
                <a:path w="144780" h="237490">
                  <a:moveTo>
                    <a:pt x="136372" y="13665"/>
                  </a:moveTo>
                  <a:lnTo>
                    <a:pt x="72732" y="13665"/>
                  </a:lnTo>
                  <a:lnTo>
                    <a:pt x="94591" y="17740"/>
                  </a:lnTo>
                  <a:lnTo>
                    <a:pt x="110650" y="28897"/>
                  </a:lnTo>
                  <a:lnTo>
                    <a:pt x="121472" y="45528"/>
                  </a:lnTo>
                  <a:lnTo>
                    <a:pt x="127622" y="66027"/>
                  </a:lnTo>
                  <a:lnTo>
                    <a:pt x="136372" y="66027"/>
                  </a:lnTo>
                  <a:lnTo>
                    <a:pt x="136372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29" name="bk object 29"/>
            <p:cNvSpPr/>
            <p:nvPr/>
          </p:nvSpPr>
          <p:spPr>
            <a:xfrm>
              <a:off x="14371114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02" y="15024"/>
                  </a:moveTo>
                  <a:lnTo>
                    <a:pt x="56692" y="15024"/>
                  </a:lnTo>
                  <a:lnTo>
                    <a:pt x="66468" y="17319"/>
                  </a:lnTo>
                  <a:lnTo>
                    <a:pt x="73994" y="23909"/>
                  </a:lnTo>
                  <a:lnTo>
                    <a:pt x="78833" y="34349"/>
                  </a:lnTo>
                  <a:lnTo>
                    <a:pt x="80543" y="48196"/>
                  </a:lnTo>
                  <a:lnTo>
                    <a:pt x="80543" y="61950"/>
                  </a:lnTo>
                  <a:lnTo>
                    <a:pt x="36575" y="77825"/>
                  </a:lnTo>
                  <a:lnTo>
                    <a:pt x="20268" y="85197"/>
                  </a:lnTo>
                  <a:lnTo>
                    <a:pt x="8872" y="93759"/>
                  </a:lnTo>
                  <a:lnTo>
                    <a:pt x="2184" y="103580"/>
                  </a:lnTo>
                  <a:lnTo>
                    <a:pt x="0" y="114731"/>
                  </a:lnTo>
                  <a:lnTo>
                    <a:pt x="2587" y="129588"/>
                  </a:lnTo>
                  <a:lnTo>
                    <a:pt x="9948" y="141085"/>
                  </a:lnTo>
                  <a:lnTo>
                    <a:pt x="21479" y="148509"/>
                  </a:lnTo>
                  <a:lnTo>
                    <a:pt x="36575" y="151142"/>
                  </a:lnTo>
                  <a:lnTo>
                    <a:pt x="48639" y="149116"/>
                  </a:lnTo>
                  <a:lnTo>
                    <a:pt x="60837" y="143970"/>
                  </a:lnTo>
                  <a:lnTo>
                    <a:pt x="72128" y="137105"/>
                  </a:lnTo>
                  <a:lnTo>
                    <a:pt x="79257" y="131622"/>
                  </a:lnTo>
                  <a:lnTo>
                    <a:pt x="52870" y="131622"/>
                  </a:lnTo>
                  <a:lnTo>
                    <a:pt x="42325" y="129368"/>
                  </a:lnTo>
                  <a:lnTo>
                    <a:pt x="35594" y="123772"/>
                  </a:lnTo>
                  <a:lnTo>
                    <a:pt x="32031" y="116583"/>
                  </a:lnTo>
                  <a:lnTo>
                    <a:pt x="30987" y="109550"/>
                  </a:lnTo>
                  <a:lnTo>
                    <a:pt x="32990" y="99522"/>
                  </a:lnTo>
                  <a:lnTo>
                    <a:pt x="37911" y="92625"/>
                  </a:lnTo>
                  <a:lnTo>
                    <a:pt x="44119" y="88145"/>
                  </a:lnTo>
                  <a:lnTo>
                    <a:pt x="49987" y="85369"/>
                  </a:lnTo>
                  <a:lnTo>
                    <a:pt x="80543" y="72301"/>
                  </a:lnTo>
                  <a:lnTo>
                    <a:pt x="113131" y="72301"/>
                  </a:lnTo>
                  <a:lnTo>
                    <a:pt x="113131" y="43357"/>
                  </a:lnTo>
                  <a:lnTo>
                    <a:pt x="111387" y="32002"/>
                  </a:lnTo>
                  <a:lnTo>
                    <a:pt x="104462" y="17606"/>
                  </a:lnTo>
                  <a:lnTo>
                    <a:pt x="101402" y="15024"/>
                  </a:lnTo>
                  <a:close/>
                </a:path>
                <a:path w="139065" h="151765">
                  <a:moveTo>
                    <a:pt x="138671" y="129921"/>
                  </a:moveTo>
                  <a:lnTo>
                    <a:pt x="81470" y="129921"/>
                  </a:lnTo>
                  <a:lnTo>
                    <a:pt x="82829" y="137388"/>
                  </a:lnTo>
                  <a:lnTo>
                    <a:pt x="86144" y="146380"/>
                  </a:lnTo>
                  <a:lnTo>
                    <a:pt x="92938" y="151142"/>
                  </a:lnTo>
                  <a:lnTo>
                    <a:pt x="138671" y="134162"/>
                  </a:lnTo>
                  <a:lnTo>
                    <a:pt x="138671" y="129921"/>
                  </a:lnTo>
                  <a:close/>
                </a:path>
                <a:path w="139065" h="151765">
                  <a:moveTo>
                    <a:pt x="113131" y="72301"/>
                  </a:moveTo>
                  <a:lnTo>
                    <a:pt x="80543" y="72301"/>
                  </a:lnTo>
                  <a:lnTo>
                    <a:pt x="80543" y="120497"/>
                  </a:lnTo>
                  <a:lnTo>
                    <a:pt x="73913" y="124957"/>
                  </a:lnTo>
                  <a:lnTo>
                    <a:pt x="66673" y="128479"/>
                  </a:lnTo>
                  <a:lnTo>
                    <a:pt x="59449" y="130791"/>
                  </a:lnTo>
                  <a:lnTo>
                    <a:pt x="52870" y="131622"/>
                  </a:lnTo>
                  <a:lnTo>
                    <a:pt x="79257" y="131622"/>
                  </a:lnTo>
                  <a:lnTo>
                    <a:pt x="81470" y="129921"/>
                  </a:lnTo>
                  <a:lnTo>
                    <a:pt x="138671" y="129921"/>
                  </a:lnTo>
                  <a:lnTo>
                    <a:pt x="138671" y="128219"/>
                  </a:lnTo>
                  <a:lnTo>
                    <a:pt x="114147" y="128219"/>
                  </a:lnTo>
                  <a:lnTo>
                    <a:pt x="113131" y="121348"/>
                  </a:lnTo>
                  <a:lnTo>
                    <a:pt x="113131" y="72301"/>
                  </a:lnTo>
                  <a:close/>
                </a:path>
                <a:path w="139065" h="151765">
                  <a:moveTo>
                    <a:pt x="138671" y="124409"/>
                  </a:moveTo>
                  <a:lnTo>
                    <a:pt x="130771" y="126949"/>
                  </a:lnTo>
                  <a:lnTo>
                    <a:pt x="127126" y="128219"/>
                  </a:lnTo>
                  <a:lnTo>
                    <a:pt x="138671" y="128219"/>
                  </a:lnTo>
                  <a:lnTo>
                    <a:pt x="138671" y="124409"/>
                  </a:lnTo>
                  <a:close/>
                </a:path>
                <a:path w="139065" h="151765">
                  <a:moveTo>
                    <a:pt x="64922" y="0"/>
                  </a:moveTo>
                  <a:lnTo>
                    <a:pt x="22454" y="16586"/>
                  </a:lnTo>
                  <a:lnTo>
                    <a:pt x="6540" y="38100"/>
                  </a:lnTo>
                  <a:lnTo>
                    <a:pt x="6540" y="39039"/>
                  </a:lnTo>
                  <a:lnTo>
                    <a:pt x="6286" y="40398"/>
                  </a:lnTo>
                  <a:lnTo>
                    <a:pt x="6286" y="48539"/>
                  </a:lnTo>
                  <a:lnTo>
                    <a:pt x="9423" y="55410"/>
                  </a:lnTo>
                  <a:lnTo>
                    <a:pt x="12052" y="59918"/>
                  </a:lnTo>
                  <a:lnTo>
                    <a:pt x="33604" y="50152"/>
                  </a:lnTo>
                  <a:lnTo>
                    <a:pt x="29959" y="43624"/>
                  </a:lnTo>
                  <a:lnTo>
                    <a:pt x="29996" y="34349"/>
                  </a:lnTo>
                  <a:lnTo>
                    <a:pt x="56692" y="15024"/>
                  </a:lnTo>
                  <a:lnTo>
                    <a:pt x="101402" y="15024"/>
                  </a:lnTo>
                  <a:lnTo>
                    <a:pt x="89819" y="5247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0" name="bk object 30"/>
            <p:cNvSpPr/>
            <p:nvPr/>
          </p:nvSpPr>
          <p:spPr>
            <a:xfrm>
              <a:off x="14519880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932" y="27063"/>
                  </a:moveTo>
                  <a:lnTo>
                    <a:pt x="18249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10782" y="138061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62" y="136702"/>
                  </a:lnTo>
                  <a:lnTo>
                    <a:pt x="54483" y="131787"/>
                  </a:lnTo>
                  <a:lnTo>
                    <a:pt x="54483" y="35471"/>
                  </a:lnTo>
                  <a:lnTo>
                    <a:pt x="60710" y="30362"/>
                  </a:lnTo>
                  <a:lnTo>
                    <a:pt x="65932" y="27063"/>
                  </a:lnTo>
                  <a:close/>
                </a:path>
                <a:path w="172084" h="147954">
                  <a:moveTo>
                    <a:pt x="139862" y="20193"/>
                  </a:moveTo>
                  <a:lnTo>
                    <a:pt x="88087" y="20193"/>
                  </a:lnTo>
                  <a:lnTo>
                    <a:pt x="103507" y="23766"/>
                  </a:lnTo>
                  <a:lnTo>
                    <a:pt x="112121" y="32359"/>
                  </a:lnTo>
                  <a:lnTo>
                    <a:pt x="115869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94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67" y="147739"/>
                  </a:lnTo>
                  <a:lnTo>
                    <a:pt x="171767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352" y="131787"/>
                  </a:lnTo>
                  <a:lnTo>
                    <a:pt x="149352" y="51422"/>
                  </a:lnTo>
                  <a:lnTo>
                    <a:pt x="146329" y="31787"/>
                  </a:lnTo>
                  <a:lnTo>
                    <a:pt x="139862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926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932" y="27063"/>
                  </a:lnTo>
                  <a:lnTo>
                    <a:pt x="68546" y="25412"/>
                  </a:lnTo>
                  <a:lnTo>
                    <a:pt x="71797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527" y="1521"/>
                  </a:lnTo>
                  <a:lnTo>
                    <a:pt x="76639" y="6064"/>
                  </a:lnTo>
                  <a:lnTo>
                    <a:pt x="64897" y="13598"/>
                  </a:lnTo>
                  <a:lnTo>
                    <a:pt x="53721" y="24091"/>
                  </a:lnTo>
                  <a:lnTo>
                    <a:pt x="71797" y="24091"/>
                  </a:lnTo>
                  <a:lnTo>
                    <a:pt x="77751" y="21672"/>
                  </a:lnTo>
                  <a:lnTo>
                    <a:pt x="88087" y="20193"/>
                  </a:lnTo>
                  <a:lnTo>
                    <a:pt x="139862" y="20193"/>
                  </a:lnTo>
                  <a:lnTo>
                    <a:pt x="137190" y="15400"/>
                  </a:lnTo>
                  <a:lnTo>
                    <a:pt x="121828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1" name="bk object 31"/>
            <p:cNvSpPr/>
            <p:nvPr/>
          </p:nvSpPr>
          <p:spPr>
            <a:xfrm>
              <a:off x="14702072" y="11544904"/>
              <a:ext cx="107950" cy="185420"/>
            </a:xfrm>
            <a:custGeom>
              <a:avLst/>
              <a:gdLst/>
              <a:ahLst/>
              <a:cxnLst/>
              <a:rect l="l" t="t" r="r" b="b"/>
              <a:pathLst>
                <a:path w="107950" h="185420">
                  <a:moveTo>
                    <a:pt x="56527" y="55308"/>
                  </a:moveTo>
                  <a:lnTo>
                    <a:pt x="23774" y="55308"/>
                  </a:lnTo>
                  <a:lnTo>
                    <a:pt x="23774" y="133210"/>
                  </a:lnTo>
                  <a:lnTo>
                    <a:pt x="26617" y="156074"/>
                  </a:lnTo>
                  <a:lnTo>
                    <a:pt x="35004" y="172199"/>
                  </a:lnTo>
                  <a:lnTo>
                    <a:pt x="48720" y="181752"/>
                  </a:lnTo>
                  <a:lnTo>
                    <a:pt x="67551" y="184899"/>
                  </a:lnTo>
                  <a:lnTo>
                    <a:pt x="70523" y="184899"/>
                  </a:lnTo>
                  <a:lnTo>
                    <a:pt x="76390" y="183959"/>
                  </a:lnTo>
                  <a:lnTo>
                    <a:pt x="105752" y="165290"/>
                  </a:lnTo>
                  <a:lnTo>
                    <a:pt x="104946" y="163588"/>
                  </a:lnTo>
                  <a:lnTo>
                    <a:pt x="79692" y="163588"/>
                  </a:lnTo>
                  <a:lnTo>
                    <a:pt x="70275" y="161809"/>
                  </a:lnTo>
                  <a:lnTo>
                    <a:pt x="62957" y="156546"/>
                  </a:lnTo>
                  <a:lnTo>
                    <a:pt x="58214" y="147911"/>
                  </a:lnTo>
                  <a:lnTo>
                    <a:pt x="56527" y="136017"/>
                  </a:lnTo>
                  <a:lnTo>
                    <a:pt x="56527" y="55308"/>
                  </a:lnTo>
                  <a:close/>
                </a:path>
                <a:path w="107950" h="185420">
                  <a:moveTo>
                    <a:pt x="102095" y="157568"/>
                  </a:moveTo>
                  <a:lnTo>
                    <a:pt x="94030" y="162064"/>
                  </a:lnTo>
                  <a:lnTo>
                    <a:pt x="85204" y="163588"/>
                  </a:lnTo>
                  <a:lnTo>
                    <a:pt x="104946" y="163588"/>
                  </a:lnTo>
                  <a:lnTo>
                    <a:pt x="102095" y="157568"/>
                  </a:lnTo>
                  <a:close/>
                </a:path>
                <a:path w="107950" h="185420">
                  <a:moveTo>
                    <a:pt x="56527" y="0"/>
                  </a:moveTo>
                  <a:lnTo>
                    <a:pt x="49987" y="0"/>
                  </a:lnTo>
                  <a:lnTo>
                    <a:pt x="41326" y="19533"/>
                  </a:lnTo>
                  <a:lnTo>
                    <a:pt x="33232" y="30965"/>
                  </a:lnTo>
                  <a:lnTo>
                    <a:pt x="21019" y="38726"/>
                  </a:lnTo>
                  <a:lnTo>
                    <a:pt x="0" y="47244"/>
                  </a:lnTo>
                  <a:lnTo>
                    <a:pt x="0" y="55308"/>
                  </a:lnTo>
                  <a:lnTo>
                    <a:pt x="102095" y="55308"/>
                  </a:lnTo>
                  <a:lnTo>
                    <a:pt x="107949" y="41313"/>
                  </a:lnTo>
                  <a:lnTo>
                    <a:pt x="56527" y="41313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2" name="bk object 32"/>
            <p:cNvSpPr/>
            <p:nvPr/>
          </p:nvSpPr>
          <p:spPr>
            <a:xfrm>
              <a:off x="14822673" y="11580272"/>
              <a:ext cx="139065" cy="151765"/>
            </a:xfrm>
            <a:custGeom>
              <a:avLst/>
              <a:gdLst/>
              <a:ahLst/>
              <a:cxnLst/>
              <a:rect l="l" t="t" r="r" b="b"/>
              <a:pathLst>
                <a:path w="139065" h="151765">
                  <a:moveTo>
                    <a:pt x="101444" y="15024"/>
                  </a:moveTo>
                  <a:lnTo>
                    <a:pt x="56768" y="15024"/>
                  </a:lnTo>
                  <a:lnTo>
                    <a:pt x="66530" y="17319"/>
                  </a:lnTo>
                  <a:lnTo>
                    <a:pt x="74026" y="23909"/>
                  </a:lnTo>
                  <a:lnTo>
                    <a:pt x="78834" y="34349"/>
                  </a:lnTo>
                  <a:lnTo>
                    <a:pt x="80530" y="48196"/>
                  </a:lnTo>
                  <a:lnTo>
                    <a:pt x="80530" y="61950"/>
                  </a:lnTo>
                  <a:lnTo>
                    <a:pt x="36563" y="77825"/>
                  </a:lnTo>
                  <a:lnTo>
                    <a:pt x="20257" y="85197"/>
                  </a:lnTo>
                  <a:lnTo>
                    <a:pt x="8866" y="93759"/>
                  </a:lnTo>
                  <a:lnTo>
                    <a:pt x="2182" y="103580"/>
                  </a:lnTo>
                  <a:lnTo>
                    <a:pt x="0" y="114731"/>
                  </a:lnTo>
                  <a:lnTo>
                    <a:pt x="2600" y="129588"/>
                  </a:lnTo>
                  <a:lnTo>
                    <a:pt x="9980" y="141085"/>
                  </a:lnTo>
                  <a:lnTo>
                    <a:pt x="21511" y="148509"/>
                  </a:lnTo>
                  <a:lnTo>
                    <a:pt x="36563" y="151142"/>
                  </a:lnTo>
                  <a:lnTo>
                    <a:pt x="48667" y="149116"/>
                  </a:lnTo>
                  <a:lnTo>
                    <a:pt x="60880" y="143970"/>
                  </a:lnTo>
                  <a:lnTo>
                    <a:pt x="72203" y="137105"/>
                  </a:lnTo>
                  <a:lnTo>
                    <a:pt x="79401" y="131622"/>
                  </a:lnTo>
                  <a:lnTo>
                    <a:pt x="52857" y="131622"/>
                  </a:lnTo>
                  <a:lnTo>
                    <a:pt x="42306" y="129368"/>
                  </a:lnTo>
                  <a:lnTo>
                    <a:pt x="35636" y="123772"/>
                  </a:lnTo>
                  <a:lnTo>
                    <a:pt x="32147" y="116583"/>
                  </a:lnTo>
                  <a:lnTo>
                    <a:pt x="31140" y="109550"/>
                  </a:lnTo>
                  <a:lnTo>
                    <a:pt x="33106" y="99522"/>
                  </a:lnTo>
                  <a:lnTo>
                    <a:pt x="37952" y="92625"/>
                  </a:lnTo>
                  <a:lnTo>
                    <a:pt x="44100" y="88145"/>
                  </a:lnTo>
                  <a:lnTo>
                    <a:pt x="49974" y="85369"/>
                  </a:lnTo>
                  <a:lnTo>
                    <a:pt x="80530" y="72301"/>
                  </a:lnTo>
                  <a:lnTo>
                    <a:pt x="113207" y="72301"/>
                  </a:lnTo>
                  <a:lnTo>
                    <a:pt x="113207" y="43357"/>
                  </a:lnTo>
                  <a:lnTo>
                    <a:pt x="111450" y="32002"/>
                  </a:lnTo>
                  <a:lnTo>
                    <a:pt x="104505" y="17606"/>
                  </a:lnTo>
                  <a:lnTo>
                    <a:pt x="101444" y="15024"/>
                  </a:lnTo>
                  <a:close/>
                </a:path>
                <a:path w="139065" h="151765">
                  <a:moveTo>
                    <a:pt x="138645" y="129921"/>
                  </a:moveTo>
                  <a:lnTo>
                    <a:pt x="81635" y="129921"/>
                  </a:lnTo>
                  <a:lnTo>
                    <a:pt x="82905" y="137388"/>
                  </a:lnTo>
                  <a:lnTo>
                    <a:pt x="86220" y="146380"/>
                  </a:lnTo>
                  <a:lnTo>
                    <a:pt x="93002" y="151142"/>
                  </a:lnTo>
                  <a:lnTo>
                    <a:pt x="138645" y="134162"/>
                  </a:lnTo>
                  <a:lnTo>
                    <a:pt x="138645" y="129921"/>
                  </a:lnTo>
                  <a:close/>
                </a:path>
                <a:path w="139065" h="151765">
                  <a:moveTo>
                    <a:pt x="113207" y="72301"/>
                  </a:moveTo>
                  <a:lnTo>
                    <a:pt x="80530" y="72301"/>
                  </a:lnTo>
                  <a:lnTo>
                    <a:pt x="80530" y="120497"/>
                  </a:lnTo>
                  <a:lnTo>
                    <a:pt x="73961" y="124957"/>
                  </a:lnTo>
                  <a:lnTo>
                    <a:pt x="66755" y="128479"/>
                  </a:lnTo>
                  <a:lnTo>
                    <a:pt x="59519" y="130791"/>
                  </a:lnTo>
                  <a:lnTo>
                    <a:pt x="52857" y="131622"/>
                  </a:lnTo>
                  <a:lnTo>
                    <a:pt x="79401" y="131622"/>
                  </a:lnTo>
                  <a:lnTo>
                    <a:pt x="81635" y="129921"/>
                  </a:lnTo>
                  <a:lnTo>
                    <a:pt x="138645" y="129921"/>
                  </a:lnTo>
                  <a:lnTo>
                    <a:pt x="138645" y="128219"/>
                  </a:lnTo>
                  <a:lnTo>
                    <a:pt x="114223" y="128219"/>
                  </a:lnTo>
                  <a:lnTo>
                    <a:pt x="113207" y="121348"/>
                  </a:lnTo>
                  <a:lnTo>
                    <a:pt x="113207" y="72301"/>
                  </a:lnTo>
                  <a:close/>
                </a:path>
                <a:path w="139065" h="151765">
                  <a:moveTo>
                    <a:pt x="138645" y="124409"/>
                  </a:moveTo>
                  <a:lnTo>
                    <a:pt x="130848" y="126949"/>
                  </a:lnTo>
                  <a:lnTo>
                    <a:pt x="127279" y="128219"/>
                  </a:lnTo>
                  <a:lnTo>
                    <a:pt x="138645" y="128219"/>
                  </a:lnTo>
                  <a:lnTo>
                    <a:pt x="138645" y="124409"/>
                  </a:lnTo>
                  <a:close/>
                </a:path>
                <a:path w="139065" h="151765">
                  <a:moveTo>
                    <a:pt x="64998" y="0"/>
                  </a:moveTo>
                  <a:lnTo>
                    <a:pt x="22469" y="16586"/>
                  </a:lnTo>
                  <a:lnTo>
                    <a:pt x="6527" y="38100"/>
                  </a:lnTo>
                  <a:lnTo>
                    <a:pt x="6527" y="39039"/>
                  </a:lnTo>
                  <a:lnTo>
                    <a:pt x="6184" y="40398"/>
                  </a:lnTo>
                  <a:lnTo>
                    <a:pt x="6184" y="48539"/>
                  </a:lnTo>
                  <a:lnTo>
                    <a:pt x="9486" y="55410"/>
                  </a:lnTo>
                  <a:lnTo>
                    <a:pt x="12039" y="59918"/>
                  </a:lnTo>
                  <a:lnTo>
                    <a:pt x="33680" y="50152"/>
                  </a:lnTo>
                  <a:lnTo>
                    <a:pt x="30124" y="43624"/>
                  </a:lnTo>
                  <a:lnTo>
                    <a:pt x="30151" y="34349"/>
                  </a:lnTo>
                  <a:lnTo>
                    <a:pt x="56768" y="15024"/>
                  </a:lnTo>
                  <a:lnTo>
                    <a:pt x="101444" y="15024"/>
                  </a:lnTo>
                  <a:lnTo>
                    <a:pt x="89858" y="5247"/>
                  </a:lnTo>
                  <a:lnTo>
                    <a:pt x="6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3" name="bk object 33"/>
            <p:cNvSpPr/>
            <p:nvPr/>
          </p:nvSpPr>
          <p:spPr>
            <a:xfrm>
              <a:off x="14971512" y="11580279"/>
              <a:ext cx="172085" cy="147955"/>
            </a:xfrm>
            <a:custGeom>
              <a:avLst/>
              <a:gdLst/>
              <a:ahLst/>
              <a:cxnLst/>
              <a:rect l="l" t="t" r="r" b="b"/>
              <a:pathLst>
                <a:path w="172084" h="147954">
                  <a:moveTo>
                    <a:pt x="65823" y="27063"/>
                  </a:moveTo>
                  <a:lnTo>
                    <a:pt x="18161" y="27063"/>
                  </a:lnTo>
                  <a:lnTo>
                    <a:pt x="21805" y="31051"/>
                  </a:lnTo>
                  <a:lnTo>
                    <a:pt x="21805" y="131787"/>
                  </a:lnTo>
                  <a:lnTo>
                    <a:pt x="17145" y="136702"/>
                  </a:lnTo>
                  <a:lnTo>
                    <a:pt x="0" y="140182"/>
                  </a:lnTo>
                  <a:lnTo>
                    <a:pt x="0" y="147739"/>
                  </a:lnTo>
                  <a:lnTo>
                    <a:pt x="76885" y="147739"/>
                  </a:lnTo>
                  <a:lnTo>
                    <a:pt x="76885" y="140182"/>
                  </a:lnTo>
                  <a:lnTo>
                    <a:pt x="66103" y="138061"/>
                  </a:lnTo>
                  <a:lnTo>
                    <a:pt x="59575" y="136702"/>
                  </a:lnTo>
                  <a:lnTo>
                    <a:pt x="54305" y="131787"/>
                  </a:lnTo>
                  <a:lnTo>
                    <a:pt x="54305" y="35471"/>
                  </a:lnTo>
                  <a:lnTo>
                    <a:pt x="60584" y="30362"/>
                  </a:lnTo>
                  <a:lnTo>
                    <a:pt x="65823" y="27063"/>
                  </a:lnTo>
                  <a:close/>
                </a:path>
                <a:path w="172084" h="147954">
                  <a:moveTo>
                    <a:pt x="139809" y="20193"/>
                  </a:moveTo>
                  <a:lnTo>
                    <a:pt x="87998" y="20193"/>
                  </a:lnTo>
                  <a:lnTo>
                    <a:pt x="103469" y="23766"/>
                  </a:lnTo>
                  <a:lnTo>
                    <a:pt x="112110" y="32359"/>
                  </a:lnTo>
                  <a:lnTo>
                    <a:pt x="115867" y="42781"/>
                  </a:lnTo>
                  <a:lnTo>
                    <a:pt x="116649" y="51422"/>
                  </a:lnTo>
                  <a:lnTo>
                    <a:pt x="116687" y="131787"/>
                  </a:lnTo>
                  <a:lnTo>
                    <a:pt x="111505" y="136702"/>
                  </a:lnTo>
                  <a:lnTo>
                    <a:pt x="94195" y="140182"/>
                  </a:lnTo>
                  <a:lnTo>
                    <a:pt x="94195" y="147739"/>
                  </a:lnTo>
                  <a:lnTo>
                    <a:pt x="171754" y="147739"/>
                  </a:lnTo>
                  <a:lnTo>
                    <a:pt x="171754" y="140182"/>
                  </a:lnTo>
                  <a:lnTo>
                    <a:pt x="160731" y="138061"/>
                  </a:lnTo>
                  <a:lnTo>
                    <a:pt x="154190" y="137134"/>
                  </a:lnTo>
                  <a:lnTo>
                    <a:pt x="149263" y="131787"/>
                  </a:lnTo>
                  <a:lnTo>
                    <a:pt x="149263" y="51422"/>
                  </a:lnTo>
                  <a:lnTo>
                    <a:pt x="146254" y="31787"/>
                  </a:lnTo>
                  <a:lnTo>
                    <a:pt x="139809" y="20193"/>
                  </a:lnTo>
                  <a:close/>
                </a:path>
                <a:path w="172084" h="147954">
                  <a:moveTo>
                    <a:pt x="53721" y="0"/>
                  </a:moveTo>
                  <a:lnTo>
                    <a:pt x="46761" y="0"/>
                  </a:lnTo>
                  <a:lnTo>
                    <a:pt x="0" y="20193"/>
                  </a:lnTo>
                  <a:lnTo>
                    <a:pt x="0" y="29946"/>
                  </a:lnTo>
                  <a:lnTo>
                    <a:pt x="6705" y="27495"/>
                  </a:lnTo>
                  <a:lnTo>
                    <a:pt x="9423" y="27063"/>
                  </a:lnTo>
                  <a:lnTo>
                    <a:pt x="65823" y="27063"/>
                  </a:lnTo>
                  <a:lnTo>
                    <a:pt x="68446" y="25412"/>
                  </a:lnTo>
                  <a:lnTo>
                    <a:pt x="71701" y="24091"/>
                  </a:lnTo>
                  <a:lnTo>
                    <a:pt x="53721" y="24091"/>
                  </a:lnTo>
                  <a:lnTo>
                    <a:pt x="53721" y="0"/>
                  </a:lnTo>
                  <a:close/>
                </a:path>
                <a:path w="172084" h="147954">
                  <a:moveTo>
                    <a:pt x="100139" y="0"/>
                  </a:moveTo>
                  <a:lnTo>
                    <a:pt x="88494" y="1521"/>
                  </a:lnTo>
                  <a:lnTo>
                    <a:pt x="76611" y="6064"/>
                  </a:lnTo>
                  <a:lnTo>
                    <a:pt x="64886" y="13598"/>
                  </a:lnTo>
                  <a:lnTo>
                    <a:pt x="53721" y="24091"/>
                  </a:lnTo>
                  <a:lnTo>
                    <a:pt x="71701" y="24091"/>
                  </a:lnTo>
                  <a:lnTo>
                    <a:pt x="77661" y="21672"/>
                  </a:lnTo>
                  <a:lnTo>
                    <a:pt x="87998" y="20193"/>
                  </a:lnTo>
                  <a:lnTo>
                    <a:pt x="139809" y="20193"/>
                  </a:lnTo>
                  <a:lnTo>
                    <a:pt x="137145" y="15400"/>
                  </a:lnTo>
                  <a:lnTo>
                    <a:pt x="121815" y="4168"/>
                  </a:lnTo>
                  <a:lnTo>
                    <a:pt x="10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4" name="bk object 34"/>
            <p:cNvSpPr/>
            <p:nvPr/>
          </p:nvSpPr>
          <p:spPr>
            <a:xfrm>
              <a:off x="15158632" y="11474559"/>
              <a:ext cx="171450" cy="257175"/>
            </a:xfrm>
            <a:custGeom>
              <a:avLst/>
              <a:gdLst/>
              <a:ahLst/>
              <a:cxnLst/>
              <a:rect l="l" t="t" r="r" b="b"/>
              <a:pathLst>
                <a:path w="171450" h="257175">
                  <a:moveTo>
                    <a:pt x="78486" y="105714"/>
                  </a:moveTo>
                  <a:lnTo>
                    <a:pt x="47288" y="111934"/>
                  </a:lnTo>
                  <a:lnTo>
                    <a:pt x="22412" y="128870"/>
                  </a:lnTo>
                  <a:lnTo>
                    <a:pt x="5951" y="153935"/>
                  </a:lnTo>
                  <a:lnTo>
                    <a:pt x="0" y="184543"/>
                  </a:lnTo>
                  <a:lnTo>
                    <a:pt x="6244" y="216677"/>
                  </a:lnTo>
                  <a:lnTo>
                    <a:pt x="22272" y="239215"/>
                  </a:lnTo>
                  <a:lnTo>
                    <a:pt x="44030" y="252493"/>
                  </a:lnTo>
                  <a:lnTo>
                    <a:pt x="67462" y="256844"/>
                  </a:lnTo>
                  <a:lnTo>
                    <a:pt x="82652" y="254766"/>
                  </a:lnTo>
                  <a:lnTo>
                    <a:pt x="95353" y="249507"/>
                  </a:lnTo>
                  <a:lnTo>
                    <a:pt x="105522" y="242528"/>
                  </a:lnTo>
                  <a:lnTo>
                    <a:pt x="111772" y="236575"/>
                  </a:lnTo>
                  <a:lnTo>
                    <a:pt x="81470" y="236575"/>
                  </a:lnTo>
                  <a:lnTo>
                    <a:pt x="62032" y="232544"/>
                  </a:lnTo>
                  <a:lnTo>
                    <a:pt x="47242" y="220945"/>
                  </a:lnTo>
                  <a:lnTo>
                    <a:pt x="37831" y="202521"/>
                  </a:lnTo>
                  <a:lnTo>
                    <a:pt x="34531" y="178015"/>
                  </a:lnTo>
                  <a:lnTo>
                    <a:pt x="38663" y="150513"/>
                  </a:lnTo>
                  <a:lnTo>
                    <a:pt x="49510" y="132454"/>
                  </a:lnTo>
                  <a:lnTo>
                    <a:pt x="64749" y="122558"/>
                  </a:lnTo>
                  <a:lnTo>
                    <a:pt x="82054" y="119545"/>
                  </a:lnTo>
                  <a:lnTo>
                    <a:pt x="144767" y="119545"/>
                  </a:lnTo>
                  <a:lnTo>
                    <a:pt x="144767" y="111988"/>
                  </a:lnTo>
                  <a:lnTo>
                    <a:pt x="112179" y="111988"/>
                  </a:lnTo>
                  <a:lnTo>
                    <a:pt x="105712" y="109615"/>
                  </a:lnTo>
                  <a:lnTo>
                    <a:pt x="98042" y="107613"/>
                  </a:lnTo>
                  <a:lnTo>
                    <a:pt x="89017" y="106230"/>
                  </a:lnTo>
                  <a:lnTo>
                    <a:pt x="78486" y="105714"/>
                  </a:lnTo>
                  <a:close/>
                </a:path>
                <a:path w="171450" h="257175">
                  <a:moveTo>
                    <a:pt x="171157" y="235292"/>
                  </a:moveTo>
                  <a:lnTo>
                    <a:pt x="113118" y="235292"/>
                  </a:lnTo>
                  <a:lnTo>
                    <a:pt x="114731" y="242849"/>
                  </a:lnTo>
                  <a:lnTo>
                    <a:pt x="118465" y="252095"/>
                  </a:lnTo>
                  <a:lnTo>
                    <a:pt x="125501" y="256844"/>
                  </a:lnTo>
                  <a:lnTo>
                    <a:pt x="171157" y="239877"/>
                  </a:lnTo>
                  <a:lnTo>
                    <a:pt x="171157" y="235292"/>
                  </a:lnTo>
                  <a:close/>
                </a:path>
                <a:path w="171450" h="257175">
                  <a:moveTo>
                    <a:pt x="144767" y="119545"/>
                  </a:moveTo>
                  <a:lnTo>
                    <a:pt x="82054" y="119545"/>
                  </a:lnTo>
                  <a:lnTo>
                    <a:pt x="91980" y="120721"/>
                  </a:lnTo>
                  <a:lnTo>
                    <a:pt x="100717" y="124117"/>
                  </a:lnTo>
                  <a:lnTo>
                    <a:pt x="107654" y="129532"/>
                  </a:lnTo>
                  <a:lnTo>
                    <a:pt x="112179" y="136766"/>
                  </a:lnTo>
                  <a:lnTo>
                    <a:pt x="112179" y="221297"/>
                  </a:lnTo>
                  <a:lnTo>
                    <a:pt x="108704" y="225902"/>
                  </a:lnTo>
                  <a:lnTo>
                    <a:pt x="102325" y="230908"/>
                  </a:lnTo>
                  <a:lnTo>
                    <a:pt x="93196" y="234927"/>
                  </a:lnTo>
                  <a:lnTo>
                    <a:pt x="81470" y="236575"/>
                  </a:lnTo>
                  <a:lnTo>
                    <a:pt x="111772" y="236575"/>
                  </a:lnTo>
                  <a:lnTo>
                    <a:pt x="113118" y="235292"/>
                  </a:lnTo>
                  <a:lnTo>
                    <a:pt x="171157" y="235292"/>
                  </a:lnTo>
                  <a:lnTo>
                    <a:pt x="171157" y="233934"/>
                  </a:lnTo>
                  <a:lnTo>
                    <a:pt x="146723" y="233934"/>
                  </a:lnTo>
                  <a:lnTo>
                    <a:pt x="144767" y="226898"/>
                  </a:lnTo>
                  <a:lnTo>
                    <a:pt x="144767" y="119545"/>
                  </a:lnTo>
                  <a:close/>
                </a:path>
                <a:path w="171450" h="257175">
                  <a:moveTo>
                    <a:pt x="171157" y="230111"/>
                  </a:moveTo>
                  <a:lnTo>
                    <a:pt x="163271" y="232664"/>
                  </a:lnTo>
                  <a:lnTo>
                    <a:pt x="159702" y="233934"/>
                  </a:lnTo>
                  <a:lnTo>
                    <a:pt x="171157" y="233934"/>
                  </a:lnTo>
                  <a:lnTo>
                    <a:pt x="171157" y="230111"/>
                  </a:lnTo>
                  <a:close/>
                </a:path>
                <a:path w="171450" h="257175">
                  <a:moveTo>
                    <a:pt x="144767" y="27241"/>
                  </a:moveTo>
                  <a:lnTo>
                    <a:pt x="108026" y="27241"/>
                  </a:lnTo>
                  <a:lnTo>
                    <a:pt x="112179" y="29616"/>
                  </a:lnTo>
                  <a:lnTo>
                    <a:pt x="112179" y="111988"/>
                  </a:lnTo>
                  <a:lnTo>
                    <a:pt x="144767" y="111988"/>
                  </a:lnTo>
                  <a:lnTo>
                    <a:pt x="144767" y="27241"/>
                  </a:lnTo>
                  <a:close/>
                </a:path>
                <a:path w="171450" h="257175">
                  <a:moveTo>
                    <a:pt x="144767" y="0"/>
                  </a:moveTo>
                  <a:lnTo>
                    <a:pt x="137896" y="0"/>
                  </a:lnTo>
                  <a:lnTo>
                    <a:pt x="87147" y="21463"/>
                  </a:lnTo>
                  <a:lnTo>
                    <a:pt x="87147" y="31140"/>
                  </a:lnTo>
                  <a:lnTo>
                    <a:pt x="93599" y="28930"/>
                  </a:lnTo>
                  <a:lnTo>
                    <a:pt x="96405" y="27838"/>
                  </a:lnTo>
                  <a:lnTo>
                    <a:pt x="99783" y="27241"/>
                  </a:lnTo>
                  <a:lnTo>
                    <a:pt x="144767" y="27241"/>
                  </a:lnTo>
                  <a:lnTo>
                    <a:pt x="144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5" name="bk object 35"/>
            <p:cNvSpPr/>
            <p:nvPr/>
          </p:nvSpPr>
          <p:spPr>
            <a:xfrm>
              <a:off x="15343534" y="11580272"/>
              <a:ext cx="135255" cy="151130"/>
            </a:xfrm>
            <a:custGeom>
              <a:avLst/>
              <a:gdLst/>
              <a:ahLst/>
              <a:cxnLst/>
              <a:rect l="l" t="t" r="r" b="b"/>
              <a:pathLst>
                <a:path w="135255" h="151129">
                  <a:moveTo>
                    <a:pt x="74002" y="0"/>
                  </a:moveTo>
                  <a:lnTo>
                    <a:pt x="44828" y="6059"/>
                  </a:lnTo>
                  <a:lnTo>
                    <a:pt x="21347" y="22564"/>
                  </a:lnTo>
                  <a:lnTo>
                    <a:pt x="5692" y="47009"/>
                  </a:lnTo>
                  <a:lnTo>
                    <a:pt x="0" y="76885"/>
                  </a:lnTo>
                  <a:lnTo>
                    <a:pt x="4309" y="103774"/>
                  </a:lnTo>
                  <a:lnTo>
                    <a:pt x="17610" y="127601"/>
                  </a:lnTo>
                  <a:lnTo>
                    <a:pt x="40456" y="144635"/>
                  </a:lnTo>
                  <a:lnTo>
                    <a:pt x="73406" y="151142"/>
                  </a:lnTo>
                  <a:lnTo>
                    <a:pt x="90807" y="149376"/>
                  </a:lnTo>
                  <a:lnTo>
                    <a:pt x="106322" y="144586"/>
                  </a:lnTo>
                  <a:lnTo>
                    <a:pt x="119720" y="137533"/>
                  </a:lnTo>
                  <a:lnTo>
                    <a:pt x="128687" y="130594"/>
                  </a:lnTo>
                  <a:lnTo>
                    <a:pt x="89192" y="130594"/>
                  </a:lnTo>
                  <a:lnTo>
                    <a:pt x="67469" y="126498"/>
                  </a:lnTo>
                  <a:lnTo>
                    <a:pt x="49820" y="114249"/>
                  </a:lnTo>
                  <a:lnTo>
                    <a:pt x="38026" y="93903"/>
                  </a:lnTo>
                  <a:lnTo>
                    <a:pt x="33870" y="65519"/>
                  </a:lnTo>
                  <a:lnTo>
                    <a:pt x="33870" y="63906"/>
                  </a:lnTo>
                  <a:lnTo>
                    <a:pt x="135026" y="63906"/>
                  </a:lnTo>
                  <a:lnTo>
                    <a:pt x="135026" y="59740"/>
                  </a:lnTo>
                  <a:lnTo>
                    <a:pt x="133221" y="50406"/>
                  </a:lnTo>
                  <a:lnTo>
                    <a:pt x="34798" y="50406"/>
                  </a:lnTo>
                  <a:lnTo>
                    <a:pt x="39523" y="34282"/>
                  </a:lnTo>
                  <a:lnTo>
                    <a:pt x="47401" y="22806"/>
                  </a:lnTo>
                  <a:lnTo>
                    <a:pt x="57952" y="15944"/>
                  </a:lnTo>
                  <a:lnTo>
                    <a:pt x="70700" y="13665"/>
                  </a:lnTo>
                  <a:lnTo>
                    <a:pt x="112855" y="13665"/>
                  </a:lnTo>
                  <a:lnTo>
                    <a:pt x="98003" y="4323"/>
                  </a:lnTo>
                  <a:lnTo>
                    <a:pt x="74002" y="0"/>
                  </a:lnTo>
                  <a:close/>
                </a:path>
                <a:path w="135255" h="151129">
                  <a:moveTo>
                    <a:pt x="130771" y="115912"/>
                  </a:moveTo>
                  <a:lnTo>
                    <a:pt x="121680" y="121898"/>
                  </a:lnTo>
                  <a:lnTo>
                    <a:pt x="111644" y="126534"/>
                  </a:lnTo>
                  <a:lnTo>
                    <a:pt x="100777" y="129530"/>
                  </a:lnTo>
                  <a:lnTo>
                    <a:pt x="89192" y="130594"/>
                  </a:lnTo>
                  <a:lnTo>
                    <a:pt x="128687" y="130594"/>
                  </a:lnTo>
                  <a:lnTo>
                    <a:pt x="130771" y="128981"/>
                  </a:lnTo>
                  <a:lnTo>
                    <a:pt x="130771" y="115912"/>
                  </a:lnTo>
                  <a:close/>
                </a:path>
                <a:path w="135255" h="151129">
                  <a:moveTo>
                    <a:pt x="112855" y="13665"/>
                  </a:moveTo>
                  <a:lnTo>
                    <a:pt x="70700" y="13665"/>
                  </a:lnTo>
                  <a:lnTo>
                    <a:pt x="82262" y="15890"/>
                  </a:lnTo>
                  <a:lnTo>
                    <a:pt x="91824" y="22618"/>
                  </a:lnTo>
                  <a:lnTo>
                    <a:pt x="98332" y="33928"/>
                  </a:lnTo>
                  <a:lnTo>
                    <a:pt x="100736" y="49898"/>
                  </a:lnTo>
                  <a:lnTo>
                    <a:pt x="100736" y="50406"/>
                  </a:lnTo>
                  <a:lnTo>
                    <a:pt x="133221" y="50406"/>
                  </a:lnTo>
                  <a:lnTo>
                    <a:pt x="130313" y="35372"/>
                  </a:lnTo>
                  <a:lnTo>
                    <a:pt x="117373" y="16506"/>
                  </a:lnTo>
                  <a:lnTo>
                    <a:pt x="112855" y="13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  <p:sp>
          <p:nvSpPr>
            <p:cNvPr id="36" name="bk object 36"/>
            <p:cNvSpPr/>
            <p:nvPr/>
          </p:nvSpPr>
          <p:spPr>
            <a:xfrm>
              <a:off x="15497817" y="11579593"/>
              <a:ext cx="111760" cy="148590"/>
            </a:xfrm>
            <a:custGeom>
              <a:avLst/>
              <a:gdLst/>
              <a:ahLst/>
              <a:cxnLst/>
              <a:rect l="l" t="t" r="r" b="b"/>
              <a:pathLst>
                <a:path w="111759" h="148590">
                  <a:moveTo>
                    <a:pt x="53124" y="27749"/>
                  </a:moveTo>
                  <a:lnTo>
                    <a:pt x="18161" y="27749"/>
                  </a:lnTo>
                  <a:lnTo>
                    <a:pt x="21805" y="31737"/>
                  </a:lnTo>
                  <a:lnTo>
                    <a:pt x="21805" y="132473"/>
                  </a:lnTo>
                  <a:lnTo>
                    <a:pt x="16891" y="137388"/>
                  </a:lnTo>
                  <a:lnTo>
                    <a:pt x="10693" y="138747"/>
                  </a:lnTo>
                  <a:lnTo>
                    <a:pt x="0" y="140868"/>
                  </a:lnTo>
                  <a:lnTo>
                    <a:pt x="0" y="148424"/>
                  </a:lnTo>
                  <a:lnTo>
                    <a:pt x="82816" y="148424"/>
                  </a:lnTo>
                  <a:lnTo>
                    <a:pt x="82816" y="140868"/>
                  </a:lnTo>
                  <a:lnTo>
                    <a:pt x="67119" y="138747"/>
                  </a:lnTo>
                  <a:lnTo>
                    <a:pt x="60845" y="137820"/>
                  </a:lnTo>
                  <a:lnTo>
                    <a:pt x="54495" y="132473"/>
                  </a:lnTo>
                  <a:lnTo>
                    <a:pt x="54495" y="45910"/>
                  </a:lnTo>
                  <a:lnTo>
                    <a:pt x="61928" y="34569"/>
                  </a:lnTo>
                  <a:lnTo>
                    <a:pt x="64750" y="32334"/>
                  </a:lnTo>
                  <a:lnTo>
                    <a:pt x="53124" y="32334"/>
                  </a:lnTo>
                  <a:lnTo>
                    <a:pt x="53124" y="27749"/>
                  </a:lnTo>
                  <a:close/>
                </a:path>
                <a:path w="111759" h="148590">
                  <a:moveTo>
                    <a:pt x="111163" y="24180"/>
                  </a:moveTo>
                  <a:lnTo>
                    <a:pt x="96824" y="24180"/>
                  </a:lnTo>
                  <a:lnTo>
                    <a:pt x="103009" y="28689"/>
                  </a:lnTo>
                  <a:lnTo>
                    <a:pt x="104724" y="37934"/>
                  </a:lnTo>
                  <a:lnTo>
                    <a:pt x="111163" y="37934"/>
                  </a:lnTo>
                  <a:lnTo>
                    <a:pt x="111163" y="24180"/>
                  </a:lnTo>
                  <a:close/>
                </a:path>
                <a:path w="111759" h="148590">
                  <a:moveTo>
                    <a:pt x="107861" y="0"/>
                  </a:moveTo>
                  <a:lnTo>
                    <a:pt x="94869" y="0"/>
                  </a:lnTo>
                  <a:lnTo>
                    <a:pt x="83251" y="1853"/>
                  </a:lnTo>
                  <a:lnTo>
                    <a:pt x="72372" y="7637"/>
                  </a:lnTo>
                  <a:lnTo>
                    <a:pt x="62306" y="17686"/>
                  </a:lnTo>
                  <a:lnTo>
                    <a:pt x="53124" y="32334"/>
                  </a:lnTo>
                  <a:lnTo>
                    <a:pt x="64750" y="32334"/>
                  </a:lnTo>
                  <a:lnTo>
                    <a:pt x="70245" y="27982"/>
                  </a:lnTo>
                  <a:lnTo>
                    <a:pt x="78850" y="24927"/>
                  </a:lnTo>
                  <a:lnTo>
                    <a:pt x="87147" y="24180"/>
                  </a:lnTo>
                  <a:lnTo>
                    <a:pt x="111163" y="24180"/>
                  </a:lnTo>
                  <a:lnTo>
                    <a:pt x="111163" y="3390"/>
                  </a:lnTo>
                  <a:lnTo>
                    <a:pt x="107861" y="0"/>
                  </a:lnTo>
                  <a:close/>
                </a:path>
                <a:path w="111759" h="148590">
                  <a:moveTo>
                    <a:pt x="53124" y="685"/>
                  </a:moveTo>
                  <a:lnTo>
                    <a:pt x="46253" y="685"/>
                  </a:lnTo>
                  <a:lnTo>
                    <a:pt x="0" y="20878"/>
                  </a:lnTo>
                  <a:lnTo>
                    <a:pt x="0" y="30632"/>
                  </a:lnTo>
                  <a:lnTo>
                    <a:pt x="4152" y="29108"/>
                  </a:lnTo>
                  <a:lnTo>
                    <a:pt x="6794" y="28181"/>
                  </a:lnTo>
                  <a:lnTo>
                    <a:pt x="9334" y="27749"/>
                  </a:lnTo>
                  <a:lnTo>
                    <a:pt x="53124" y="27749"/>
                  </a:lnTo>
                  <a:lnTo>
                    <a:pt x="53124" y="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r"/>
              <a:endParaRPr dirty="0"/>
            </a:p>
          </p:txBody>
        </p:sp>
      </p:grpSp>
      <p:pic>
        <p:nvPicPr>
          <p:cNvPr id="38" name="Imagem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3885773" y="10841671"/>
            <a:ext cx="3265577" cy="1851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1"/>
          <a:stretch/>
        </p:blipFill>
        <p:spPr>
          <a:xfrm>
            <a:off x="10837773" y="10841671"/>
            <a:ext cx="3265577" cy="18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9"/>
          <a:stretch/>
        </p:blipFill>
        <p:spPr>
          <a:xfrm>
            <a:off x="13733373" y="11230731"/>
            <a:ext cx="3265577" cy="14726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39"/>
          <a:stretch/>
        </p:blipFill>
        <p:spPr>
          <a:xfrm>
            <a:off x="1301750" y="11906413"/>
            <a:ext cx="3265578" cy="6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grpSp>
        <p:nvGrpSpPr>
          <p:cNvPr id="2" name="Grupo 1"/>
          <p:cNvGrpSpPr/>
          <p:nvPr userDrawn="1"/>
        </p:nvGrpSpPr>
        <p:grpSpPr>
          <a:xfrm>
            <a:off x="1301750" y="10841671"/>
            <a:ext cx="15849600" cy="1861758"/>
            <a:chOff x="1301750" y="10841671"/>
            <a:chExt cx="15849600" cy="1861758"/>
          </a:xfrm>
        </p:grpSpPr>
        <p:pic>
          <p:nvPicPr>
            <p:cNvPr id="9" name="Imagem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19"/>
            <a:stretch/>
          </p:blipFill>
          <p:spPr>
            <a:xfrm>
              <a:off x="10837773" y="11230731"/>
              <a:ext cx="3265577" cy="1472698"/>
            </a:xfrm>
            <a:prstGeom prst="rect">
              <a:avLst/>
            </a:prstGeom>
          </p:spPr>
        </p:pic>
        <p:pic>
          <p:nvPicPr>
            <p:cNvPr id="11" name="Imagem 10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239"/>
            <a:stretch/>
          </p:blipFill>
          <p:spPr>
            <a:xfrm>
              <a:off x="1301750" y="11906413"/>
              <a:ext cx="3265578" cy="621183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217"/>
            <a:stretch/>
          </p:blipFill>
          <p:spPr>
            <a:xfrm>
              <a:off x="13885773" y="10841671"/>
              <a:ext cx="3265577" cy="185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96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1"/>
          <a:stretch/>
        </p:blipFill>
        <p:spPr>
          <a:xfrm>
            <a:off x="13885773" y="10841671"/>
            <a:ext cx="3265577" cy="181437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9"/>
          <a:stretch/>
        </p:blipFill>
        <p:spPr>
          <a:xfrm>
            <a:off x="10837773" y="11230731"/>
            <a:ext cx="3265577" cy="14726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39"/>
          <a:stretch/>
        </p:blipFill>
        <p:spPr>
          <a:xfrm>
            <a:off x="1301750" y="11906413"/>
            <a:ext cx="3265578" cy="6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cap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300700" cy="13716000"/>
          </a:xfrm>
          <a:prstGeom prst="rect">
            <a:avLst/>
          </a:prstGeom>
        </p:spPr>
      </p:pic>
      <p:sp>
        <p:nvSpPr>
          <p:cNvPr id="5" name="Holder 2"/>
          <p:cNvSpPr>
            <a:spLocks noGrp="1"/>
          </p:cNvSpPr>
          <p:nvPr>
            <p:ph type="ctrTitle"/>
          </p:nvPr>
        </p:nvSpPr>
        <p:spPr>
          <a:xfrm>
            <a:off x="3892550" y="4640759"/>
            <a:ext cx="13106400" cy="15388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defRPr sz="10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1"/>
          <a:stretch/>
        </p:blipFill>
        <p:spPr>
          <a:xfrm>
            <a:off x="10837773" y="10841671"/>
            <a:ext cx="3265577" cy="181437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39"/>
          <a:stretch/>
        </p:blipFill>
        <p:spPr>
          <a:xfrm>
            <a:off x="1301750" y="11906413"/>
            <a:ext cx="3265578" cy="62118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3885773" y="10841671"/>
            <a:ext cx="3265577" cy="18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 1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1"/>
          <a:stretch/>
        </p:blipFill>
        <p:spPr>
          <a:xfrm>
            <a:off x="12265451" y="12399266"/>
            <a:ext cx="1990299" cy="110582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9"/>
          <a:stretch/>
        </p:blipFill>
        <p:spPr>
          <a:xfrm>
            <a:off x="14094251" y="12636390"/>
            <a:ext cx="1990299" cy="897578"/>
          </a:xfrm>
          <a:prstGeom prst="rect">
            <a:avLst/>
          </a:prstGeom>
        </p:spPr>
      </p:pic>
      <p:sp>
        <p:nvSpPr>
          <p:cNvPr id="2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3" name="object 30"/>
          <p:cNvSpPr txBox="1">
            <a:spLocks/>
          </p:cNvSpPr>
          <p:nvPr userDrawn="1"/>
        </p:nvSpPr>
        <p:spPr>
          <a:xfrm>
            <a:off x="12045952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615950" y="12905232"/>
            <a:ext cx="1954788" cy="505967"/>
          </a:xfrm>
          <a:prstGeom prst="rect">
            <a:avLst/>
          </a:prstGeom>
        </p:spPr>
      </p:pic>
      <p:sp>
        <p:nvSpPr>
          <p:cNvPr id="25" name="object 4"/>
          <p:cNvSpPr/>
          <p:nvPr userDrawn="1"/>
        </p:nvSpPr>
        <p:spPr>
          <a:xfrm flipV="1">
            <a:off x="-1" y="12763905"/>
            <a:ext cx="12503152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5695461" y="12399266"/>
            <a:ext cx="1990299" cy="11281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 2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 userDrawn="1">
            <p:ph type="title"/>
          </p:nvPr>
        </p:nvSpPr>
        <p:spPr>
          <a:xfrm>
            <a:off x="1301750" y="2438400"/>
            <a:ext cx="15643144" cy="1538883"/>
          </a:xfrm>
        </p:spPr>
        <p:txBody>
          <a:bodyPr lIns="0" tIns="0" rIns="0" bIns="0"/>
          <a:lstStyle>
            <a:lvl1pPr>
              <a:defRPr sz="10000"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8" name="object 30"/>
          <p:cNvSpPr txBox="1">
            <a:spLocks/>
          </p:cNvSpPr>
          <p:nvPr userDrawn="1"/>
        </p:nvSpPr>
        <p:spPr>
          <a:xfrm>
            <a:off x="15474950" y="13091979"/>
            <a:ext cx="4571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300" b="1" i="0" kern="1200">
                <a:solidFill>
                  <a:srgbClr val="27A9E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algn="r">
              <a:lnSpc>
                <a:spcPts val="1415"/>
              </a:lnSpc>
            </a:pPr>
            <a:fld id="{81D60167-4931-47E6-BA6A-407CBD079E47}" type="slidenum">
              <a:rPr lang="pt-BR" spc="5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marL="25400" algn="r">
                <a:lnSpc>
                  <a:spcPts val="1415"/>
                </a:lnSpc>
              </a:pPr>
              <a:t>‹nº›</a:t>
            </a:fld>
            <a:endParaRPr lang="pt-BR" spc="5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615950" y="12905232"/>
            <a:ext cx="1954788" cy="505967"/>
          </a:xfrm>
          <a:prstGeom prst="rect">
            <a:avLst/>
          </a:prstGeom>
        </p:spPr>
      </p:pic>
      <p:sp>
        <p:nvSpPr>
          <p:cNvPr id="12" name="object 4"/>
          <p:cNvSpPr/>
          <p:nvPr userDrawn="1"/>
        </p:nvSpPr>
        <p:spPr>
          <a:xfrm flipV="1">
            <a:off x="-2" y="12763904"/>
            <a:ext cx="15932151" cy="114437"/>
          </a:xfrm>
          <a:custGeom>
            <a:avLst/>
            <a:gdLst/>
            <a:ahLst/>
            <a:cxnLst/>
            <a:rect l="l" t="t" r="r" b="b"/>
            <a:pathLst>
              <a:path w="14619605">
                <a:moveTo>
                  <a:pt x="14619401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7"/>
          <a:stretch/>
        </p:blipFill>
        <p:spPr>
          <a:xfrm>
            <a:off x="15695461" y="12399266"/>
            <a:ext cx="1990299" cy="11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8964" y="1687450"/>
            <a:ext cx="13809121" cy="6609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01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0268" y="4388965"/>
            <a:ext cx="13946512" cy="614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10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5785" y="13091630"/>
            <a:ext cx="3231515" cy="19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7A9E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15"/>
              </a:lnSpc>
            </a:pPr>
            <a:r>
              <a:rPr spc="-145" dirty="0"/>
              <a:t>TÍTULO </a:t>
            </a:r>
            <a:r>
              <a:rPr spc="-185" dirty="0"/>
              <a:t>SEPARADOR  </a:t>
            </a:r>
            <a:r>
              <a:rPr spc="-75" dirty="0"/>
              <a:t>| </a:t>
            </a:r>
            <a:r>
              <a:rPr b="1" spc="-100" dirty="0">
                <a:latin typeface="Arial"/>
                <a:cs typeface="Arial"/>
              </a:rPr>
              <a:t>TÍTULO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40" dirty="0">
                <a:latin typeface="Arial"/>
                <a:cs typeface="Arial"/>
              </a:rPr>
              <a:t>APRESENTAÇÃO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352" y="12755880"/>
            <a:ext cx="4210621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170425" y="13091979"/>
            <a:ext cx="144144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27A9E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15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9" r:id="rId3"/>
    <p:sldLayoutId id="2147483670" r:id="rId4"/>
    <p:sldLayoutId id="2147483672" r:id="rId5"/>
    <p:sldLayoutId id="2147483674" r:id="rId6"/>
    <p:sldLayoutId id="2147483673" r:id="rId7"/>
    <p:sldLayoutId id="2147483662" r:id="rId8"/>
    <p:sldLayoutId id="2147483666" r:id="rId9"/>
    <p:sldLayoutId id="2147483675" r:id="rId10"/>
    <p:sldLayoutId id="2147483676" r:id="rId11"/>
    <p:sldLayoutId id="2147483678" r:id="rId12"/>
    <p:sldLayoutId id="2147483677" r:id="rId13"/>
    <p:sldLayoutId id="2147483679" r:id="rId14"/>
    <p:sldLayoutId id="2147483668" r:id="rId15"/>
    <p:sldLayoutId id="2147483682" r:id="rId16"/>
    <p:sldLayoutId id="2147483683" r:id="rId17"/>
    <p:sldLayoutId id="2147483684" r:id="rId18"/>
    <p:sldLayoutId id="2147483680" r:id="rId19"/>
    <p:sldLayoutId id="2147483663" r:id="rId20"/>
    <p:sldLayoutId id="2147483681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67" r:id="rId29"/>
    <p:sldLayoutId id="2147483665" r:id="rId30"/>
    <p:sldLayoutId id="2147483693" r:id="rId31"/>
    <p:sldLayoutId id="2147483696" r:id="rId32"/>
    <p:sldLayoutId id="2147483695" r:id="rId33"/>
    <p:sldLayoutId id="2147483697" r:id="rId34"/>
    <p:sldLayoutId id="2147483692" r:id="rId35"/>
    <p:sldLayoutId id="2147483694" r:id="rId3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4654550" y="3595009"/>
            <a:ext cx="13106400" cy="443198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9600" dirty="0"/>
              <a:t>Arquitetura de Soluções</a:t>
            </a:r>
            <a:endParaRPr lang="pt-BR" dirty="0">
              <a:latin typeface="Dosis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045950" y="12725400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</p:spTree>
    <p:extLst>
      <p:ext uri="{BB962C8B-B14F-4D97-AF65-F5344CB8AC3E}">
        <p14:creationId xmlns:p14="http://schemas.microsoft.com/office/powerpoint/2010/main" val="289847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73350" y="4114800"/>
            <a:ext cx="1188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000FF"/>
                </a:solidFill>
                <a:latin typeface="Consolas"/>
              </a:rPr>
              <a:t>try</a:t>
            </a:r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28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transactionId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= Retirar(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contaOrigem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, valor);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Depositar(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contaDestino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, valor);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RollbackTransaction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transactionId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2800" dirty="0" err="1">
                <a:solidFill>
                  <a:srgbClr val="0000FF"/>
                </a:solidFill>
                <a:latin typeface="Consolas"/>
              </a:rPr>
              <a:t>throw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06550" y="2571284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Boas práticas para tratamento de exceções.</a:t>
            </a:r>
          </a:p>
        </p:txBody>
      </p:sp>
      <p:sp>
        <p:nvSpPr>
          <p:cNvPr id="3" name="Seta para a direita 2"/>
          <p:cNvSpPr/>
          <p:nvPr/>
        </p:nvSpPr>
        <p:spPr>
          <a:xfrm rot="16200000">
            <a:off x="3422650" y="8877300"/>
            <a:ext cx="1371600" cy="990600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368547" y="10210800"/>
            <a:ext cx="14690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Diferente de “</a:t>
            </a:r>
            <a:r>
              <a:rPr lang="pt-BR" sz="4800" dirty="0" err="1">
                <a:solidFill>
                  <a:srgbClr val="0000FF"/>
                </a:solidFill>
                <a:latin typeface="Consolas"/>
              </a:rPr>
              <a:t>throw</a:t>
            </a:r>
            <a:r>
              <a:rPr lang="pt-BR" sz="4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4800" dirty="0"/>
              <a:t>e;</a:t>
            </a:r>
            <a:r>
              <a:rPr lang="pt-BR" sz="3600" dirty="0"/>
              <a:t>” a pilha original é preservada (particularidade C#)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353663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73350" y="4114800"/>
            <a:ext cx="13639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000FF"/>
                </a:solidFill>
                <a:latin typeface="Consolas"/>
              </a:rPr>
              <a:t>try</a:t>
            </a:r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28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transactionId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= Retirar(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contaOrigem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, valor);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Depositar(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contaDestino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, valor);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RollbackTransaction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transactionId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2800" dirty="0" err="1">
                <a:solidFill>
                  <a:srgbClr val="0000FF"/>
                </a:solidFill>
                <a:latin typeface="Consolas"/>
              </a:rPr>
              <a:t>throw</a:t>
            </a:r>
            <a:r>
              <a:rPr lang="pt-BR" sz="2800" dirty="0">
                <a:solidFill>
                  <a:srgbClr val="0000FF"/>
                </a:solidFill>
                <a:latin typeface="Consolas"/>
              </a:rPr>
              <a:t> new 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TransacaoBancariaException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message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: $“Erro ao realizar transferência {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transactionId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}” 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pt-BR" sz="2800" b="1" dirty="0" err="1">
                <a:solidFill>
                  <a:schemeClr val="tx2"/>
                </a:solidFill>
                <a:latin typeface="Consolas"/>
              </a:rPr>
              <a:t>innerException</a:t>
            </a:r>
            <a:r>
              <a:rPr lang="pt-BR" sz="2800" b="1" dirty="0">
                <a:solidFill>
                  <a:schemeClr val="tx2"/>
                </a:solidFill>
                <a:latin typeface="Consolas"/>
              </a:rPr>
              <a:t>: e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06550" y="2571284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Boas práticas para tratamento de exceções.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4FCF77F-A1A6-41D5-8ADA-7DF4BD7A3ECE}"/>
              </a:ext>
            </a:extLst>
          </p:cNvPr>
          <p:cNvSpPr/>
          <p:nvPr/>
        </p:nvSpPr>
        <p:spPr>
          <a:xfrm>
            <a:off x="3359150" y="7086600"/>
            <a:ext cx="7772400" cy="60960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0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704884" y="5446723"/>
            <a:ext cx="10669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“</a:t>
            </a:r>
            <a:r>
              <a:rPr lang="pt-BR" sz="5400" i="1" dirty="0"/>
              <a:t>Exceções devem ser utilizadas somente em situações excepcionais.</a:t>
            </a:r>
            <a:r>
              <a:rPr lang="pt-BR" sz="5400" dirty="0"/>
              <a:t>”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351325" y="7234535"/>
            <a:ext cx="455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Joshua Bloch (</a:t>
            </a:r>
            <a:r>
              <a:rPr lang="pt-BR" sz="2400" dirty="0" err="1"/>
              <a:t>Effective</a:t>
            </a:r>
            <a:r>
              <a:rPr lang="pt-BR" sz="2400" dirty="0"/>
              <a:t> Java, 2001)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06550" y="2571284"/>
            <a:ext cx="1318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É uma boa prática lançar exceções ou deve ser evitado</a:t>
            </a:r>
            <a:endParaRPr lang="pt-BR" sz="8000" b="1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704884" y="3123843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16259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867726" y="9040505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 que é uma situação excepcional</a:t>
            </a:r>
            <a:endParaRPr lang="pt-BR" sz="8000" b="1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505018" y="871734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704884" y="5446723"/>
            <a:ext cx="10669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“</a:t>
            </a:r>
            <a:r>
              <a:rPr lang="pt-BR" sz="5400" i="1" dirty="0"/>
              <a:t>Exceções devem ser utilizadas somente em situações excepcionais.</a:t>
            </a:r>
            <a:r>
              <a:rPr lang="pt-BR" sz="5400" dirty="0"/>
              <a:t>”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351325" y="7234535"/>
            <a:ext cx="455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Joshua Bloch (</a:t>
            </a:r>
            <a:r>
              <a:rPr lang="pt-BR" sz="2400" dirty="0" err="1"/>
              <a:t>Effective</a:t>
            </a:r>
            <a:r>
              <a:rPr lang="pt-BR" sz="2400" dirty="0"/>
              <a:t> Java, 2001)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06550" y="2571284"/>
            <a:ext cx="1318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É uma boa prática lançar exceções ou deve ser evitado</a:t>
            </a:r>
            <a:endParaRPr lang="pt-BR" sz="8000" b="1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704884" y="3123843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69748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1242" y="2571284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 que é uma situação excepcional</a:t>
            </a:r>
            <a:endParaRPr lang="pt-BR" sz="8000" b="1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18534" y="224811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17750" y="3880783"/>
            <a:ext cx="1376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Precisamos de uma definição rigorosa, objetiva e mensurável para erros. Também precisamos de orientação sobre onde eles devem ser relatados e tratados.</a:t>
            </a:r>
          </a:p>
          <a:p>
            <a:endParaRPr lang="pt-BR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Precisamos de garantias de segurança claras e compreensíveis que possamos usar para descrever o tratamento de erros.</a:t>
            </a:r>
          </a:p>
          <a:p>
            <a:endParaRPr lang="pt-BR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Finalmente, precisamos ver quais erros devem ser relatados e tratados usando exceções.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368550" y="9906000"/>
            <a:ext cx="11865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 </a:t>
            </a:r>
            <a:r>
              <a:rPr lang="pt-BR" sz="2400" dirty="0" err="1"/>
              <a:t>Herb</a:t>
            </a:r>
            <a:r>
              <a:rPr lang="pt-BR" sz="2400" dirty="0"/>
              <a:t> </a:t>
            </a:r>
            <a:r>
              <a:rPr lang="pt-BR" sz="2400" dirty="0" err="1"/>
              <a:t>Sutter</a:t>
            </a:r>
            <a:r>
              <a:rPr lang="pt-BR" sz="2400" dirty="0"/>
              <a:t> (2004) - http://www.drdobbs.com/when-and-how-to-use-exceptions/184401836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2172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1242" y="2571284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 que é uma situação excepcional</a:t>
            </a:r>
            <a:endParaRPr lang="pt-BR" sz="8000" b="1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18534" y="224811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68550" y="11273135"/>
            <a:ext cx="11865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 </a:t>
            </a:r>
            <a:r>
              <a:rPr lang="pt-BR" sz="2400" dirty="0" err="1"/>
              <a:t>Herb</a:t>
            </a:r>
            <a:r>
              <a:rPr lang="pt-BR" sz="2400" dirty="0"/>
              <a:t> </a:t>
            </a:r>
            <a:r>
              <a:rPr lang="pt-BR" sz="2400" dirty="0" err="1"/>
              <a:t>Sutter</a:t>
            </a:r>
            <a:r>
              <a:rPr lang="pt-BR" sz="2400" dirty="0"/>
              <a:t> (2004) - http://www.drdobbs.com/when-and-how-to-use-exceptions/184401836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317750" y="3880783"/>
            <a:ext cx="123863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Uma condição que impede que o método atenda a uma condição prévia (por exemplo, uma restrição de parâmetro) de outro método que deve ser chamado.</a:t>
            </a:r>
          </a:p>
          <a:p>
            <a:endParaRPr lang="pt-BR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Uma condição que impede que o método estabeleça uma de suas próprias pós-condições. Se o método tiver um valor de retorno, produzir um objeto de valor de retorno válido é uma pós-condição.</a:t>
            </a:r>
          </a:p>
          <a:p>
            <a:endParaRPr lang="pt-BR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Uma condição que impede que o método restabeleça uma invariável que é responsável por manter.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179550" y="3494614"/>
            <a:ext cx="2265012" cy="677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4285562" y="8637657"/>
            <a:ext cx="188401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28506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1242" y="2571284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 que é uma situação excepcional</a:t>
            </a:r>
            <a:endParaRPr lang="pt-BR" sz="8000" b="1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18534" y="224811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68550" y="11273135"/>
            <a:ext cx="11865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 </a:t>
            </a:r>
            <a:r>
              <a:rPr lang="pt-BR" sz="2400" dirty="0" err="1"/>
              <a:t>Herb</a:t>
            </a:r>
            <a:r>
              <a:rPr lang="pt-BR" sz="2400" dirty="0"/>
              <a:t> </a:t>
            </a:r>
            <a:r>
              <a:rPr lang="pt-BR" sz="2400" dirty="0" err="1"/>
              <a:t>Sutter</a:t>
            </a:r>
            <a:r>
              <a:rPr lang="pt-BR" sz="2400" dirty="0"/>
              <a:t> (2004) - http://www.drdobbs.com/when-and-how-to-use-exceptions/184401836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317750" y="3880783"/>
            <a:ext cx="123863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Uma condição que impede que o método atenda a uma condição prévia (por exemplo, uma restrição de parâmetro) de outro método que deve ser chamado.</a:t>
            </a:r>
          </a:p>
          <a:p>
            <a:endParaRPr lang="pt-BR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Uma condição que impede que o método estabeleça uma de suas próprias pós-condições. Se o método tiver um valor de retorno, produzir um objeto de valor de retorno válido é uma pós-condição.</a:t>
            </a:r>
          </a:p>
          <a:p>
            <a:endParaRPr lang="pt-BR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Uma condição que impede que o método restabeleça uma invariável que é responsável por manter.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987550" y="3817779"/>
            <a:ext cx="14173200" cy="208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4179550" y="3494614"/>
            <a:ext cx="2265012" cy="6771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4206888" y="3463836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 err="1"/>
              <a:t>Precondition</a:t>
            </a:r>
            <a:endParaRPr lang="pt-BR" sz="4000" b="1" i="1" dirty="0"/>
          </a:p>
        </p:txBody>
      </p:sp>
      <p:sp>
        <p:nvSpPr>
          <p:cNvPr id="13" name="Retângulo 12"/>
          <p:cNvSpPr/>
          <p:nvPr/>
        </p:nvSpPr>
        <p:spPr>
          <a:xfrm>
            <a:off x="1987550" y="6248400"/>
            <a:ext cx="141732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4285562" y="8637657"/>
            <a:ext cx="188401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4627926" y="7162800"/>
            <a:ext cx="1913824" cy="8873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4636750" y="7216914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 err="1"/>
              <a:t>Postcondition</a:t>
            </a:r>
            <a:endParaRPr lang="pt-BR" sz="4000" b="1" i="1" dirty="0"/>
          </a:p>
        </p:txBody>
      </p:sp>
      <p:sp>
        <p:nvSpPr>
          <p:cNvPr id="17" name="Retângulo 16"/>
          <p:cNvSpPr/>
          <p:nvPr/>
        </p:nvSpPr>
        <p:spPr>
          <a:xfrm>
            <a:off x="1987550" y="9315451"/>
            <a:ext cx="14173200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4916150" y="10466458"/>
            <a:ext cx="2421824" cy="6721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916150" y="10466458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 err="1"/>
              <a:t>Invanriant</a:t>
            </a:r>
            <a:endParaRPr lang="pt-BR" sz="4000" b="1" i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7097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1242" y="2571284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 que é uma situação excepcional</a:t>
            </a:r>
            <a:endParaRPr lang="pt-BR" sz="8000" b="1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18534" y="224811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12" name="Retângulo 11"/>
          <p:cNvSpPr/>
          <p:nvPr/>
        </p:nvSpPr>
        <p:spPr>
          <a:xfrm>
            <a:off x="14285562" y="8637657"/>
            <a:ext cx="188401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06550" y="40386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 err="1"/>
              <a:t>Postcondition</a:t>
            </a:r>
            <a:endParaRPr lang="pt-BR" sz="4000" b="1" i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317750" y="5065455"/>
            <a:ext cx="12386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Erros de ambiente: indisponibilidade, massa de dados ...</a:t>
            </a:r>
          </a:p>
          <a:p>
            <a:endParaRPr lang="pt-BR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Bugs na aplicação</a:t>
            </a:r>
          </a:p>
          <a:p>
            <a:endParaRPr lang="pt-BR" sz="4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497631" y="7585501"/>
            <a:ext cx="10113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O consumidor não consegue solucionar.</a:t>
            </a:r>
          </a:p>
        </p:txBody>
      </p:sp>
      <p:sp>
        <p:nvSpPr>
          <p:cNvPr id="19" name="Seta para a direita 18"/>
          <p:cNvSpPr/>
          <p:nvPr/>
        </p:nvSpPr>
        <p:spPr>
          <a:xfrm>
            <a:off x="1790700" y="7467600"/>
            <a:ext cx="1422400" cy="1066800"/>
          </a:xfrm>
          <a:prstGeom prst="rightArrow">
            <a:avLst/>
          </a:prstGeom>
          <a:solidFill>
            <a:srgbClr val="00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911350" y="9762470"/>
            <a:ext cx="1394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Registrar o erro ocorrido (logs) e informar ao consumidor que houve um erro interno. 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Um identificador do registro do erro pode ser fornecido ao consumidor para que seja possível a equipe técnica rastrear o erro para fornecer um feedback ao consumidor, caso seja solicitado.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17700" y="8991600"/>
            <a:ext cx="205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/>
              <a:t>O que fazer?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4394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1242" y="2571284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O que é uma situação excepcional</a:t>
            </a:r>
            <a:endParaRPr lang="pt-BR" sz="8000" b="1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318534" y="224811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12" name="Retângulo 11"/>
          <p:cNvSpPr/>
          <p:nvPr/>
        </p:nvSpPr>
        <p:spPr>
          <a:xfrm>
            <a:off x="14285562" y="8637657"/>
            <a:ext cx="188401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606550" y="38100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 err="1"/>
              <a:t>Precondition</a:t>
            </a:r>
            <a:endParaRPr lang="pt-BR" sz="4000" b="1" i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317750" y="4572000"/>
            <a:ext cx="12386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Falhas ocasionadas devido aos dados fornecidos; entrada não satisfazem as condições necessárias.</a:t>
            </a:r>
          </a:p>
          <a:p>
            <a:endParaRPr lang="pt-BR" sz="4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97631" y="9340839"/>
            <a:ext cx="1131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Erro </a:t>
            </a:r>
            <a:r>
              <a:rPr lang="pt-BR" sz="4800" strike="sngStrike" dirty="0"/>
              <a:t>pode ter sido</a:t>
            </a:r>
            <a:r>
              <a:rPr lang="pt-BR" sz="4800" dirty="0"/>
              <a:t> causado pelo consumidor.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1790700" y="9220200"/>
            <a:ext cx="1422400" cy="1066800"/>
          </a:xfrm>
          <a:prstGeom prst="rightArrow">
            <a:avLst/>
          </a:prstGeom>
          <a:solidFill>
            <a:srgbClr val="00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691574" y="60960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 err="1"/>
              <a:t>Invariant</a:t>
            </a:r>
            <a:endParaRPr lang="pt-BR" sz="4000" b="1" i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402774" y="6858000"/>
            <a:ext cx="12386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/>
              <a:t>Produzido um estado inválido. Após a execução de uma operação, um modelo de dados terminou preenchido com dados não satisfazem as suas regras de validação.</a:t>
            </a:r>
          </a:p>
          <a:p>
            <a:endParaRPr lang="pt-BR" sz="40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911350" y="11393031"/>
            <a:ext cx="1394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Expor para o consumidor todos os detalhes sobre o erro ocorrido para que ele tenha a chance de corrigir os dados e tentar novamente.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917700" y="10622161"/>
            <a:ext cx="205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/>
              <a:t>O que fazer?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8617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otc90807\Source\Repos\ClassLibrary2\ClassDiagram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209800"/>
            <a:ext cx="173597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10477500" y="1981200"/>
            <a:ext cx="7345750" cy="10287000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3493750" y="2187132"/>
            <a:ext cx="4053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00B0F0"/>
                </a:solidFill>
              </a:rPr>
              <a:t>Erros de negócio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79450" y="11373055"/>
            <a:ext cx="3419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Erros técnicos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0684982" y="5442097"/>
            <a:ext cx="3477585" cy="1903227"/>
          </a:xfrm>
          <a:prstGeom prst="roundRect">
            <a:avLst>
              <a:gd name="adj" fmla="val 8846"/>
            </a:avLst>
          </a:prstGeom>
          <a:noFill/>
          <a:ln w="57150">
            <a:solidFill>
              <a:srgbClr val="27AA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63550" y="1981200"/>
            <a:ext cx="10013950" cy="10287000"/>
          </a:xfrm>
          <a:prstGeom prst="rect">
            <a:avLst/>
          </a:prstGeom>
          <a:noFill/>
          <a:ln w="28575">
            <a:solidFill>
              <a:srgbClr val="E30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71500" y="4876800"/>
            <a:ext cx="9810750" cy="3962400"/>
          </a:xfrm>
          <a:prstGeom prst="rect">
            <a:avLst/>
          </a:prstGeom>
          <a:solidFill>
            <a:srgbClr val="FFFFFF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610850" y="8077200"/>
            <a:ext cx="7162800" cy="3962400"/>
          </a:xfrm>
          <a:prstGeom prst="rect">
            <a:avLst/>
          </a:prstGeom>
          <a:solidFill>
            <a:srgbClr val="FFFFFF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060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3429000"/>
            <a:ext cx="894962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800" dirty="0"/>
              <a:t>O que são exceções?</a:t>
            </a:r>
          </a:p>
          <a:p>
            <a:endParaRPr lang="pt-BR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800" dirty="0"/>
              <a:t>Boas práticas para tratamento de exceções.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800" dirty="0"/>
              <a:t>É uma boa prática lançar exceções ou deve ser evitado?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800" dirty="0"/>
          </a:p>
        </p:txBody>
      </p:sp>
      <p:pic>
        <p:nvPicPr>
          <p:cNvPr id="2050" name="Picture 2" descr="C:\Temp\fault-injection-software-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2552700"/>
            <a:ext cx="63500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29806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61C6D5-9B49-46E5-99EE-14D9EB50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3758239"/>
            <a:ext cx="14998697" cy="7495791"/>
          </a:xfrm>
          <a:prstGeom prst="rect">
            <a:avLst/>
          </a:prstGeom>
        </p:spPr>
      </p:pic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2403329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Exceções de negócio (</a:t>
            </a:r>
            <a:r>
              <a:rPr lang="pt-BR" sz="5400" i="1" dirty="0" err="1"/>
              <a:t>CoreException</a:t>
            </a:r>
            <a:r>
              <a:rPr lang="pt-BR" sz="5400" dirty="0"/>
              <a:t>)</a:t>
            </a:r>
            <a:endParaRPr lang="pt-BR" sz="80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34445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2403329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Exceções de negócio (</a:t>
            </a:r>
            <a:r>
              <a:rPr lang="pt-BR" sz="5400" i="1" dirty="0" err="1"/>
              <a:t>CoreException</a:t>
            </a:r>
            <a:r>
              <a:rPr lang="pt-BR" sz="5400" dirty="0"/>
              <a:t>)</a:t>
            </a:r>
            <a:endParaRPr lang="pt-BR" sz="8000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D28A96-581F-4E76-85D4-82FBDE28A698}"/>
              </a:ext>
            </a:extLst>
          </p:cNvPr>
          <p:cNvSpPr txBox="1"/>
          <p:nvPr/>
        </p:nvSpPr>
        <p:spPr>
          <a:xfrm>
            <a:off x="916029" y="3905890"/>
            <a:ext cx="173846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CoreError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NaoExistePagamento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pt-B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NaoExistePagamento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"Não existe pagamento para essa assinatura"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AssinaturaNaoEncontrada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pt-B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AssinaturaNaoEncontrada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"Assinatura não encontrada."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ClienteComAssinaturaAtiva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pt-B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ClienteComAssinaturaAtiva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"Cliente já tem uma assinatura ativa."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ClienteSemAssinatura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pt-B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ClienteSemAssinatura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"Não existem Assinaturas para o Cliente."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AssinaturaCoreError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message)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(key, message)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6445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2403329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Exceções de negócio (</a:t>
            </a:r>
            <a:r>
              <a:rPr lang="pt-BR" sz="5400" i="1" dirty="0" err="1"/>
              <a:t>CoreException</a:t>
            </a:r>
            <a:r>
              <a:rPr lang="pt-BR" sz="5400" dirty="0"/>
              <a:t>)</a:t>
            </a:r>
            <a:endParaRPr lang="pt-BR" sz="8000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D28A96-581F-4E76-85D4-82FBDE28A698}"/>
              </a:ext>
            </a:extLst>
          </p:cNvPr>
          <p:cNvSpPr txBox="1"/>
          <p:nvPr/>
        </p:nvSpPr>
        <p:spPr>
          <a:xfrm>
            <a:off x="1384300" y="3905890"/>
            <a:ext cx="166814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AssinaturaCoreException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CoreException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AssinaturaCoreException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pt-BR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AssinaturaCoreException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AddError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29975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2403329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Exceções de negócio (</a:t>
            </a:r>
            <a:r>
              <a:rPr lang="pt-BR" sz="5400" i="1" dirty="0" err="1"/>
              <a:t>CoreException</a:t>
            </a:r>
            <a:r>
              <a:rPr lang="pt-BR" sz="5400" dirty="0"/>
              <a:t>)</a:t>
            </a:r>
            <a:endParaRPr lang="pt-BR" sz="8000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D28A96-581F-4E76-85D4-82FBDE28A698}"/>
              </a:ext>
            </a:extLst>
          </p:cNvPr>
          <p:cNvSpPr txBox="1"/>
          <p:nvPr/>
        </p:nvSpPr>
        <p:spPr>
          <a:xfrm>
            <a:off x="1384300" y="3905890"/>
            <a:ext cx="16681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exception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cref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AssinaturaCoreException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</a:rPr>
              <a:t>Caso a assinatura </a:t>
            </a:r>
            <a:r>
              <a:rPr lang="pt-BR" sz="2600" dirty="0" err="1">
                <a:solidFill>
                  <a:srgbClr val="008000"/>
                </a:solidFill>
                <a:latin typeface="Consolas" panose="020B0609020204030204" pitchFamily="49" charset="0"/>
              </a:rPr>
              <a:t>nao</a:t>
            </a:r>
            <a:r>
              <a:rPr lang="pt-BR" sz="2600" dirty="0">
                <a:solidFill>
                  <a:srgbClr val="008000"/>
                </a:solidFill>
                <a:latin typeface="Consolas" panose="020B0609020204030204" pitchFamily="49" charset="0"/>
              </a:rPr>
              <a:t> exista.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exception</a:t>
            </a:r>
            <a:r>
              <a:rPr lang="pt-BR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RenovarAssinaturaAsync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assinaturaId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ExisteAssinatura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assinaturaId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AssinaturaCoreException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600" dirty="0" err="1">
                <a:solidFill>
                  <a:srgbClr val="2B91AF"/>
                </a:solidFill>
                <a:latin typeface="Consolas" panose="020B0609020204030204" pitchFamily="49" charset="0"/>
              </a:rPr>
              <a:t>AssinaturaCoreError</a:t>
            </a:r>
            <a:r>
              <a:rPr lang="pt-BR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.AssinaturaNaoEncontrada</a:t>
            </a:r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t-BR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471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2403329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Validação de modelos de dados</a:t>
            </a:r>
            <a:endParaRPr lang="pt-BR" sz="8000" b="1" i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470239-7328-4BC9-9B54-941C0F905BC8}"/>
              </a:ext>
            </a:extLst>
          </p:cNvPr>
          <p:cNvSpPr txBox="1"/>
          <p:nvPr/>
        </p:nvSpPr>
        <p:spPr>
          <a:xfrm>
            <a:off x="1377950" y="4445453"/>
            <a:ext cx="132635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Endereco</a:t>
            </a:r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pt-BR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ErrorKey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RuaVazio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Rua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pt-BR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ErrorKey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NumeroVazio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4305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2403329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Validação de modelos de dados</a:t>
            </a:r>
            <a:endParaRPr lang="pt-BR" sz="8000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7E46B6-9E4A-46C5-BA1B-E99628487306}"/>
              </a:ext>
            </a:extLst>
          </p:cNvPr>
          <p:cNvSpPr txBox="1"/>
          <p:nvPr/>
        </p:nvSpPr>
        <p:spPr>
          <a:xfrm>
            <a:off x="1377950" y="4595842"/>
            <a:ext cx="15401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AtualizarEnderecoAsync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Endereco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pt-BR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ValidationHelper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.ThrowValidationExceptionIfNotValid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28366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2403329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Validação de modelos de dados</a:t>
            </a:r>
            <a:endParaRPr lang="pt-BR" sz="8000" b="1" i="1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95CABD3-587B-4C56-9176-06468C13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3758239"/>
            <a:ext cx="14770097" cy="729076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25238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77950" y="2403329"/>
            <a:ext cx="1150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Validação de modelos de dados</a:t>
            </a:r>
            <a:endParaRPr lang="pt-BR" sz="8000" b="1" i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80CCD1-D093-4D6B-9212-B921AC0A9438}"/>
              </a:ext>
            </a:extLst>
          </p:cNvPr>
          <p:cNvSpPr txBox="1"/>
          <p:nvPr/>
        </p:nvSpPr>
        <p:spPr>
          <a:xfrm>
            <a:off x="1903306" y="4692213"/>
            <a:ext cx="1395264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2E75B6"/>
                </a:solidFill>
                <a:latin typeface="Consolas" panose="020B0609020204030204" pitchFamily="49" charset="0"/>
              </a:rPr>
              <a:t>key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ModelValidationException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2E75B6"/>
                </a:solidFill>
                <a:latin typeface="Consolas" panose="020B0609020204030204" pitchFamily="49" charset="0"/>
              </a:rPr>
              <a:t>message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"Modelo de dados inválido.“,</a:t>
            </a:r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2E75B6"/>
                </a:solidFill>
                <a:latin typeface="Consolas" panose="020B0609020204030204" pitchFamily="49" charset="0"/>
              </a:rPr>
              <a:t>errors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2E75B6"/>
                </a:solidFill>
                <a:latin typeface="Consolas" panose="020B0609020204030204" pitchFamily="49" charset="0"/>
              </a:rPr>
              <a:t>key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RuaVazio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2E75B6"/>
                </a:solidFill>
                <a:latin typeface="Consolas" panose="020B0609020204030204" pitchFamily="49" charset="0"/>
              </a:rPr>
              <a:t>message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"O campo Rua é obrigatório."</a:t>
            </a:r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2E75B6"/>
                </a:solidFill>
                <a:latin typeface="Consolas" panose="020B0609020204030204" pitchFamily="49" charset="0"/>
              </a:rPr>
              <a:t>key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NumeroVazio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 err="1">
                <a:solidFill>
                  <a:srgbClr val="2E75B6"/>
                </a:solidFill>
                <a:latin typeface="Consolas" panose="020B0609020204030204" pitchFamily="49" charset="0"/>
              </a:rPr>
              <a:t>message</a:t>
            </a:r>
            <a:r>
              <a:rPr lang="pt-BR" sz="3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3200" dirty="0">
                <a:solidFill>
                  <a:srgbClr val="A31515"/>
                </a:solidFill>
                <a:latin typeface="Consolas" panose="020B0609020204030204" pitchFamily="49" charset="0"/>
              </a:rPr>
              <a:t>"O campo Numero é obrigatório."</a:t>
            </a:r>
            <a:endParaRPr lang="pt-BR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pt-BR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056E31-C717-49B0-A6B2-8E46AC242FC9}"/>
              </a:ext>
            </a:extLst>
          </p:cNvPr>
          <p:cNvSpPr txBox="1"/>
          <p:nvPr/>
        </p:nvSpPr>
        <p:spPr>
          <a:xfrm>
            <a:off x="1916007" y="3921743"/>
            <a:ext cx="197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HTTP 400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12783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otc90807\Source\Repos\ClassLibrary2\ClassDiagram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209800"/>
            <a:ext cx="173597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18" name="Retângulo de cantos arredondados 17"/>
          <p:cNvSpPr/>
          <p:nvPr/>
        </p:nvSpPr>
        <p:spPr>
          <a:xfrm>
            <a:off x="10684982" y="5442097"/>
            <a:ext cx="3477585" cy="1903227"/>
          </a:xfrm>
          <a:prstGeom prst="roundRect">
            <a:avLst>
              <a:gd name="adj" fmla="val 8846"/>
            </a:avLst>
          </a:prstGeom>
          <a:noFill/>
          <a:ln w="57150">
            <a:solidFill>
              <a:srgbClr val="27AA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874535" y="4019490"/>
            <a:ext cx="316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err="1">
                <a:solidFill>
                  <a:srgbClr val="00B050"/>
                </a:solidFill>
              </a:rPr>
              <a:t>Otc.DomainBase.Exceptions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0477500" y="3950979"/>
            <a:ext cx="3896426" cy="8142154"/>
          </a:xfrm>
          <a:prstGeom prst="roundRect">
            <a:avLst>
              <a:gd name="adj" fmla="val 7378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7391400" y="3950979"/>
            <a:ext cx="3086100" cy="4812022"/>
          </a:xfrm>
          <a:prstGeom prst="roundRect">
            <a:avLst>
              <a:gd name="adj" fmla="val 7378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79450" y="2266890"/>
            <a:ext cx="1854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.NET Standards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463550" y="2133600"/>
            <a:ext cx="6927850" cy="6629401"/>
          </a:xfrm>
          <a:prstGeom prst="roundRect">
            <a:avLst>
              <a:gd name="adj" fmla="val 3643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27430" y="4038600"/>
            <a:ext cx="261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Projeto (infra/</a:t>
            </a:r>
            <a:r>
              <a:rPr lang="pt-BR" sz="2000" b="1" dirty="0" err="1">
                <a:solidFill>
                  <a:srgbClr val="00B050"/>
                </a:solidFill>
              </a:rPr>
              <a:t>adapter</a:t>
            </a:r>
            <a:r>
              <a:rPr lang="pt-BR" sz="20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4373926" y="9258300"/>
            <a:ext cx="3449324" cy="2834833"/>
          </a:xfrm>
          <a:prstGeom prst="roundRect">
            <a:avLst>
              <a:gd name="adj" fmla="val 7378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15064971" y="9372600"/>
            <a:ext cx="2067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Projeto (domínio)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4098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otc90807\Source\Repos\ClassLibrary2\ClassDiagram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209800"/>
            <a:ext cx="173597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10477500" y="1981200"/>
            <a:ext cx="7345750" cy="10287000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3493750" y="2187132"/>
            <a:ext cx="4053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00B0F0"/>
                </a:solidFill>
              </a:rPr>
              <a:t>Erros de negócio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79450" y="11373055"/>
            <a:ext cx="3419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Erros técnicos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0684982" y="5442097"/>
            <a:ext cx="3477585" cy="1903227"/>
          </a:xfrm>
          <a:prstGeom prst="roundRect">
            <a:avLst>
              <a:gd name="adj" fmla="val 8846"/>
            </a:avLst>
          </a:prstGeom>
          <a:noFill/>
          <a:ln w="57150">
            <a:solidFill>
              <a:srgbClr val="27AA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874535" y="4019490"/>
            <a:ext cx="316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err="1">
                <a:solidFill>
                  <a:srgbClr val="00B050"/>
                </a:solidFill>
              </a:rPr>
              <a:t>Otc.DomainBase.Exceptions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0477500" y="3950979"/>
            <a:ext cx="3896426" cy="8142154"/>
          </a:xfrm>
          <a:prstGeom prst="roundRect">
            <a:avLst>
              <a:gd name="adj" fmla="val 7378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7391400" y="3950979"/>
            <a:ext cx="3086100" cy="4812022"/>
          </a:xfrm>
          <a:prstGeom prst="roundRect">
            <a:avLst>
              <a:gd name="adj" fmla="val 7378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79450" y="2266890"/>
            <a:ext cx="179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.NET Standards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63550" y="1981200"/>
            <a:ext cx="10013950" cy="10287000"/>
          </a:xfrm>
          <a:prstGeom prst="rect">
            <a:avLst/>
          </a:prstGeom>
          <a:noFill/>
          <a:ln w="28575">
            <a:solidFill>
              <a:srgbClr val="E30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463550" y="2133600"/>
            <a:ext cx="6927850" cy="6629401"/>
          </a:xfrm>
          <a:prstGeom prst="roundRect">
            <a:avLst>
              <a:gd name="adj" fmla="val 3643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27430" y="4038600"/>
            <a:ext cx="261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Projeto (infra/</a:t>
            </a:r>
            <a:r>
              <a:rPr lang="pt-BR" sz="2000" b="1" dirty="0" err="1">
                <a:solidFill>
                  <a:srgbClr val="00B050"/>
                </a:solidFill>
              </a:rPr>
              <a:t>adapter</a:t>
            </a:r>
            <a:r>
              <a:rPr lang="pt-BR" sz="20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4373926" y="9258300"/>
            <a:ext cx="3449324" cy="2834833"/>
          </a:xfrm>
          <a:prstGeom prst="roundRect">
            <a:avLst>
              <a:gd name="adj" fmla="val 7378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15064971" y="9372600"/>
            <a:ext cx="2067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Projeto (domínio)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0601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095500" y="4141887"/>
            <a:ext cx="1363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Sob ponto de vista técnico, é um mecanismo de desvio de fluxo de execução. </a:t>
            </a:r>
          </a:p>
          <a:p>
            <a:endParaRPr lang="pt-BR" sz="5400" dirty="0"/>
          </a:p>
          <a:p>
            <a:r>
              <a:rPr lang="pt-BR" sz="5400" dirty="0"/>
              <a:t>Ao lançar uma exceção (</a:t>
            </a:r>
            <a:r>
              <a:rPr lang="pt-BR" sz="5400" i="1" dirty="0" err="1"/>
              <a:t>throw</a:t>
            </a:r>
            <a:r>
              <a:rPr lang="pt-BR" sz="5400" dirty="0"/>
              <a:t>), o fluxo é desviado para o bloco de captura (</a:t>
            </a:r>
            <a:r>
              <a:rPr lang="pt-BR" sz="5400" i="1" dirty="0"/>
              <a:t>catch</a:t>
            </a:r>
            <a:r>
              <a:rPr lang="pt-BR" sz="5400" dirty="0"/>
              <a:t>) mais próximo (com assinatura compatível).</a:t>
            </a:r>
            <a:endParaRPr lang="pt-BR" sz="8000" b="1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06550" y="2571284"/>
            <a:ext cx="10580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O que são exceções</a:t>
            </a:r>
            <a:endParaRPr lang="pt-BR" sz="8000" b="1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92950" y="224811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i="1" dirty="0">
                <a:solidFill>
                  <a:prstClr val="black"/>
                </a:solidFill>
              </a:rPr>
              <a:t>?</a:t>
            </a:r>
            <a:endParaRPr lang="pt-BR" sz="9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23542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06550" y="2571284"/>
            <a:ext cx="1234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Boas práticas para tratamento de exceções.</a:t>
            </a:r>
          </a:p>
          <a:p>
            <a:endParaRPr lang="pt-BR" sz="5400" dirty="0"/>
          </a:p>
          <a:p>
            <a:r>
              <a:rPr lang="pt-BR" sz="5400" dirty="0"/>
              <a:t>Evitar: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673350" y="6019800"/>
            <a:ext cx="1188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000FF"/>
                </a:solidFill>
                <a:latin typeface="Consolas"/>
              </a:rPr>
              <a:t>try</a:t>
            </a:r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2800" dirty="0" err="1">
                <a:solidFill>
                  <a:srgbClr val="0000FF"/>
                </a:solidFill>
                <a:latin typeface="Consolas"/>
              </a:rPr>
              <a:t>throw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27508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73350" y="6019800"/>
            <a:ext cx="1188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000FF"/>
                </a:solidFill>
                <a:latin typeface="Consolas"/>
              </a:rPr>
              <a:t>try</a:t>
            </a:r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2800" dirty="0" err="1">
                <a:solidFill>
                  <a:srgbClr val="0000FF"/>
                </a:solidFill>
                <a:latin typeface="Consolas"/>
              </a:rPr>
              <a:t>throw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e.Message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06550" y="2571284"/>
            <a:ext cx="1234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Boas práticas para tratamento de exceções.</a:t>
            </a:r>
          </a:p>
          <a:p>
            <a:endParaRPr lang="pt-BR" sz="5400" dirty="0"/>
          </a:p>
          <a:p>
            <a:r>
              <a:rPr lang="pt-BR" sz="5400" dirty="0"/>
              <a:t>Evitar: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34404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73350" y="6019800"/>
            <a:ext cx="1188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000FF"/>
                </a:solidFill>
                <a:latin typeface="Consolas"/>
              </a:rPr>
              <a:t>try</a:t>
            </a:r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Fluxo alternativo para erros em geral.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06550" y="2571284"/>
            <a:ext cx="1234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Boas práticas para tratamento de exceções.</a:t>
            </a:r>
          </a:p>
          <a:p>
            <a:endParaRPr lang="pt-BR" sz="5400" dirty="0"/>
          </a:p>
          <a:p>
            <a:r>
              <a:rPr lang="pt-BR" sz="5400" dirty="0"/>
              <a:t>Evitar: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19678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73350" y="6019800"/>
            <a:ext cx="1188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000FF"/>
                </a:solidFill>
                <a:latin typeface="Consolas"/>
              </a:rPr>
              <a:t>try</a:t>
            </a:r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{}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06550" y="2571284"/>
            <a:ext cx="1234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Boas práticas para tratamento de exceções.</a:t>
            </a:r>
          </a:p>
          <a:p>
            <a:endParaRPr lang="pt-BR" sz="5400" dirty="0"/>
          </a:p>
          <a:p>
            <a:r>
              <a:rPr lang="pt-BR" sz="5400" dirty="0"/>
              <a:t>Evitar: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  <p:pic>
        <p:nvPicPr>
          <p:cNvPr id="10" name="Picture 2" descr="C:\Temp\shut-up.png">
            <a:extLst>
              <a:ext uri="{FF2B5EF4-FFF2-40B4-BE49-F238E27FC236}">
                <a16:creationId xmlns:a16="http://schemas.microsoft.com/office/drawing/2014/main" id="{90360525-DB69-409D-A66C-488EE7CD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56" y="7467600"/>
            <a:ext cx="2971800" cy="35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978150" y="4114800"/>
            <a:ext cx="118872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000FF"/>
                </a:solidFill>
                <a:latin typeface="Consolas"/>
              </a:rPr>
              <a:t>try</a:t>
            </a:r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AssinaturaCoreException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 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Fluxo alternativo para problemas relacionados à  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assinatura.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PagamentoCoreException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Fluxo alternativo para problemas relacionados à 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pagamento.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Fluxo alternativo para erros em geral.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endParaRPr lang="pt-BR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06550" y="2571284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Boas práticas para tratamento de exceções.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6112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>
            <a:off x="916029" y="626477"/>
            <a:ext cx="13263522" cy="677108"/>
          </a:xfrm>
        </p:spPr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144535" y="12964180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#ArquiteturaDeSoluções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926" y="28575"/>
            <a:ext cx="3920424" cy="216322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978150" y="4114800"/>
            <a:ext cx="118872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000FF"/>
                </a:solidFill>
                <a:latin typeface="Consolas"/>
              </a:rPr>
              <a:t>try</a:t>
            </a:r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AssinaturaCoreException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 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Fluxo alternativo para problemas relacionados à  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assinatura.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PagamentoCoreException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Fluxo alternativo para problemas relacionados à 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// pagamento.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28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2800" dirty="0" err="1">
                <a:solidFill>
                  <a:srgbClr val="000000"/>
                </a:solidFill>
                <a:latin typeface="Consolas"/>
              </a:rPr>
              <a:t>Exception</a:t>
            </a:r>
            <a:r>
              <a:rPr lang="pt-BR" sz="28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/>
            </a:endParaRPr>
          </a:p>
          <a:p>
            <a:endParaRPr lang="pt-BR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06550" y="2571284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Boas práticas para tratamento de exceções.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2978150" y="10134600"/>
            <a:ext cx="112776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2978150" y="10134600"/>
            <a:ext cx="11277600" cy="1752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978150" y="10134600"/>
            <a:ext cx="11277600" cy="1752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m para tox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83" y="10273769"/>
            <a:ext cx="1714733" cy="153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tox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017" y="10273769"/>
            <a:ext cx="1714733" cy="153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8553549" y="13060174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Neder</a:t>
            </a:r>
          </a:p>
        </p:txBody>
      </p:sp>
    </p:spTree>
    <p:extLst>
      <p:ext uri="{BB962C8B-B14F-4D97-AF65-F5344CB8AC3E}">
        <p14:creationId xmlns:p14="http://schemas.microsoft.com/office/powerpoint/2010/main" val="40051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m" ma:contentTypeID="0x01010200494E825845037E44A3057E6DD16327C5" ma:contentTypeVersion="0" ma:contentTypeDescription="Carregar uma imagem ou uma fotografia." ma:contentTypeScope="" ma:versionID="72134e403eaa2927f747788bc45d9c2f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d935ccac0f4e549abbe447a9a37012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11" nillable="true" ma:displayName="Largura da Imagem" ma:internalName="ImageWidth" ma:readOnly="true">
      <xsd:simpleType>
        <xsd:restriction base="dms:Unknown"/>
      </xsd:simpleType>
    </xsd:element>
    <xsd:element name="ImageHeight" ma:index="12" nillable="true" ma:displayName="Altura da Imagem" ma:internalName="ImageHeight" ma:readOnly="true">
      <xsd:simpleType>
        <xsd:restriction base="dms:Unknown"/>
      </xsd:simpleType>
    </xsd:element>
    <xsd:element name="ImageCreateDate" ma:index="13" nillable="true" ma:displayName="Data da Imagem" ma:format="DateTime" ma:hidden="true" ma:internalName="ImageCreateDate">
      <xsd:simpleType>
        <xsd:restriction base="dms:DateTime"/>
      </xsd:simpleType>
    </xsd:element>
    <xsd:element name="Description" ma:index="14" nillable="true" ma:displayName="Descrição" ma:description="(Usada como texto alternativo para a imagem).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8" ma:displayName="Título"/>
        <xsd:element ref="dc:subject" minOccurs="0" maxOccurs="1"/>
        <xsd:element ref="dc:description" minOccurs="0" maxOccurs="1"/>
        <xsd:element name="keywords" minOccurs="0" maxOccurs="1" type="xsd:string" ma:index="20" ma:displayName="Palavras-chave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ImageCreateDate xmlns="http://schemas.microsoft.com/sharepoint/v3" xsi:nil="true"/>
    <Descrip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621C51-D276-419F-B343-AB9E497A63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058EC6-2AEC-4AB3-A732-80E5384BFB7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A34425-F7D6-4150-A6A2-079891140A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25134</TotalTime>
  <Words>1496</Words>
  <Application>Microsoft Office PowerPoint</Application>
  <PresentationFormat>Personalizar</PresentationFormat>
  <Paragraphs>351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Dosis</vt:lpstr>
      <vt:lpstr>Tahoma</vt:lpstr>
      <vt:lpstr>Office Theme</vt:lpstr>
      <vt:lpstr>Arquitetura de Soluções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  <vt:lpstr>Exceções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   TÍTULO  AQUI</dc:title>
  <dc:creator>Rachel atendimento</dc:creator>
  <cp:lastModifiedBy>Matheus Neder</cp:lastModifiedBy>
  <cp:revision>546</cp:revision>
  <dcterms:created xsi:type="dcterms:W3CDTF">2016-03-08T16:27:20Z</dcterms:created>
  <dcterms:modified xsi:type="dcterms:W3CDTF">2019-05-18T08:55:34Z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2016-03-08T00:00:00Z</vt:filetime>
  </property>
  <property fmtid="{D5CDD505-2E9C-101B-9397-08002B2CF9AE}" pid="5" name="ContentTypeId">
    <vt:lpwstr>0x01010200494E825845037E44A3057E6DD16327C5</vt:lpwstr>
  </property>
</Properties>
</file>