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5" r:id="rId2"/>
    <p:sldId id="316" r:id="rId3"/>
    <p:sldId id="289" r:id="rId4"/>
    <p:sldId id="290" r:id="rId5"/>
    <p:sldId id="286" r:id="rId6"/>
    <p:sldId id="287" r:id="rId7"/>
    <p:sldId id="284" r:id="rId8"/>
    <p:sldId id="275" r:id="rId9"/>
    <p:sldId id="291" r:id="rId10"/>
    <p:sldId id="292" r:id="rId11"/>
    <p:sldId id="293" r:id="rId12"/>
    <p:sldId id="295" r:id="rId13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686A67"/>
    <a:srgbClr val="303943"/>
    <a:srgbClr val="322C1E"/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1080" y="66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18/05/2019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73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5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4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55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9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49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58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93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82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3BFCC7-565D-4266-854F-C11EC80182C6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E9A58-CFA6-4D60-A704-AD56A80C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9" y="1968668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45" y="1502345"/>
            <a:ext cx="2950235" cy="17970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9AA9E7-B5D0-429A-B671-3EA84C9E3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51" y="2277393"/>
            <a:ext cx="2376716" cy="1267582"/>
          </a:xfrm>
          <a:prstGeom prst="rect">
            <a:avLst/>
          </a:prstGeom>
        </p:spPr>
      </p:pic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EC10CD27-9B67-43E3-ADC4-6D1FC3314889}"/>
              </a:ext>
            </a:extLst>
          </p:cNvPr>
          <p:cNvSpPr/>
          <p:nvPr/>
        </p:nvSpPr>
        <p:spPr>
          <a:xfrm>
            <a:off x="6262467" y="4009907"/>
            <a:ext cx="2528199" cy="14928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DBC631-5406-4CC3-9D5F-1AB592C94074}"/>
              </a:ext>
            </a:extLst>
          </p:cNvPr>
          <p:cNvSpPr txBox="1"/>
          <p:nvPr/>
        </p:nvSpPr>
        <p:spPr>
          <a:xfrm>
            <a:off x="1403694" y="4183293"/>
            <a:ext cx="230646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Global.asax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Application_Start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F3F2F-AA97-4EA7-926C-140727412082}"/>
              </a:ext>
            </a:extLst>
          </p:cNvPr>
          <p:cNvSpPr txBox="1"/>
          <p:nvPr/>
        </p:nvSpPr>
        <p:spPr>
          <a:xfrm>
            <a:off x="1403694" y="6250455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0939B9-CDE1-4913-B196-D70167E38018}"/>
              </a:ext>
            </a:extLst>
          </p:cNvPr>
          <p:cNvSpPr txBox="1"/>
          <p:nvPr/>
        </p:nvSpPr>
        <p:spPr>
          <a:xfrm>
            <a:off x="2020384" y="6944796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Handlers</a:t>
            </a:r>
            <a:endParaRPr lang="pt-BR" sz="28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57EC71-475C-42C2-A35B-CCCE55C3396C}"/>
              </a:ext>
            </a:extLst>
          </p:cNvPr>
          <p:cNvSpPr/>
          <p:nvPr/>
        </p:nvSpPr>
        <p:spPr>
          <a:xfrm>
            <a:off x="9437352" y="3659909"/>
            <a:ext cx="3812823" cy="59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Kestrel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7B64608-EAED-47D2-AC01-15021BD10DA8}"/>
              </a:ext>
            </a:extLst>
          </p:cNvPr>
          <p:cNvSpPr/>
          <p:nvPr/>
        </p:nvSpPr>
        <p:spPr>
          <a:xfrm>
            <a:off x="1251143" y="4002054"/>
            <a:ext cx="2631783" cy="431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D2CE41-AD51-4E1C-B566-8DF05B6F76BB}"/>
              </a:ext>
            </a:extLst>
          </p:cNvPr>
          <p:cNvSpPr/>
          <p:nvPr/>
        </p:nvSpPr>
        <p:spPr>
          <a:xfrm>
            <a:off x="4070012" y="4002054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Forms</a:t>
            </a:r>
            <a:endParaRPr lang="pt-BR" sz="2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4070012" y="5304938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4070012" y="6607822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6C700BD-5448-4F5B-84AB-73C5FBC3231D}"/>
              </a:ext>
            </a:extLst>
          </p:cNvPr>
          <p:cNvSpPr txBox="1"/>
          <p:nvPr/>
        </p:nvSpPr>
        <p:spPr>
          <a:xfrm>
            <a:off x="9602508" y="5388026"/>
            <a:ext cx="2631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ConfigureServices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437352" y="4441655"/>
            <a:ext cx="3812822" cy="596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EDA3B7-1AA1-4DC0-A00E-ADB917EEB80A}"/>
              </a:ext>
            </a:extLst>
          </p:cNvPr>
          <p:cNvSpPr/>
          <p:nvPr/>
        </p:nvSpPr>
        <p:spPr>
          <a:xfrm>
            <a:off x="9437352" y="5223402"/>
            <a:ext cx="3812824" cy="324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9E0BBF-3073-43DD-A59D-8F82EA46AD72}"/>
              </a:ext>
            </a:extLst>
          </p:cNvPr>
          <p:cNvSpPr txBox="1"/>
          <p:nvPr/>
        </p:nvSpPr>
        <p:spPr>
          <a:xfrm>
            <a:off x="9594353" y="7818206"/>
            <a:ext cx="263178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Middlewares</a:t>
            </a:r>
            <a:endParaRPr lang="pt-BR" sz="28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D120F8-D8FE-4DF3-9373-63081E5EF414}"/>
              </a:ext>
            </a:extLst>
          </p:cNvPr>
          <p:cNvSpPr txBox="1"/>
          <p:nvPr/>
        </p:nvSpPr>
        <p:spPr>
          <a:xfrm>
            <a:off x="9594354" y="6801622"/>
            <a:ext cx="26317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Injeção de dependência nativo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F7D14F-EA83-45EA-B43E-D3CF96D19901}"/>
              </a:ext>
            </a:extLst>
          </p:cNvPr>
          <p:cNvSpPr txBox="1"/>
          <p:nvPr/>
        </p:nvSpPr>
        <p:spPr>
          <a:xfrm>
            <a:off x="1403693" y="7639137"/>
            <a:ext cx="223838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Web.config</a:t>
            </a:r>
            <a:endParaRPr lang="pt-BR" sz="28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ADA97D-7419-4893-825C-B72991FB0704}"/>
              </a:ext>
            </a:extLst>
          </p:cNvPr>
          <p:cNvSpPr txBox="1"/>
          <p:nvPr/>
        </p:nvSpPr>
        <p:spPr>
          <a:xfrm rot="5400000">
            <a:off x="11310007" y="6489369"/>
            <a:ext cx="291057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appsettings.json</a:t>
            </a:r>
            <a:r>
              <a:rPr lang="en-US" sz="2000" dirty="0"/>
              <a:t> e </a:t>
            </a:r>
            <a:r>
              <a:rPr lang="en-US" sz="2000" dirty="0" err="1"/>
              <a:t>variáveis</a:t>
            </a:r>
            <a:r>
              <a:rPr lang="en-US" sz="2000" dirty="0"/>
              <a:t> de </a:t>
            </a:r>
            <a:r>
              <a:rPr lang="en-US" sz="2000" dirty="0" err="1"/>
              <a:t>ambiente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804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em 18">
            <a:extLst>
              <a:ext uri="{FF2B5EF4-FFF2-40B4-BE49-F238E27FC236}">
                <a16:creationId xmlns:a16="http://schemas.microsoft.com/office/drawing/2014/main" id="{0619F3B1-ADD2-470C-A94A-CBF2D44EC011}"/>
              </a:ext>
            </a:extLst>
          </p:cNvPr>
          <p:cNvSpPr/>
          <p:nvPr/>
        </p:nvSpPr>
        <p:spPr>
          <a:xfrm>
            <a:off x="8086401" y="5820760"/>
            <a:ext cx="5957403" cy="2930422"/>
          </a:xfrm>
          <a:prstGeom prst="clou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1" y="3880770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88" y="1509444"/>
            <a:ext cx="2950235" cy="179709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3479251" y="3010310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3479251" y="5003312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2</a:t>
            </a:r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972187" y="3544508"/>
            <a:ext cx="2950236" cy="179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785AF93A-BED1-4FA9-AFA0-BBF43806201A}"/>
              </a:ext>
            </a:extLst>
          </p:cNvPr>
          <p:cNvSpPr/>
          <p:nvPr/>
        </p:nvSpPr>
        <p:spPr>
          <a:xfrm>
            <a:off x="6598211" y="4009907"/>
            <a:ext cx="2192455" cy="149280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5CF823-66A8-45A4-B5A4-D5D56D83B37F}"/>
              </a:ext>
            </a:extLst>
          </p:cNvPr>
          <p:cNvSpPr txBox="1"/>
          <p:nvPr/>
        </p:nvSpPr>
        <p:spPr>
          <a:xfrm>
            <a:off x="8947490" y="6420004"/>
            <a:ext cx="3993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Escolha ruim para o nome da biblioteca ou estaria a Microsoft tentando ressuscitar o ASP.NET MVC?</a:t>
            </a:r>
          </a:p>
        </p:txBody>
      </p:sp>
    </p:spTree>
    <p:extLst>
      <p:ext uri="{BB962C8B-B14F-4D97-AF65-F5344CB8AC3E}">
        <p14:creationId xmlns:p14="http://schemas.microsoft.com/office/powerpoint/2010/main" val="38673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47DA235D-671A-4E33-94F8-9BEE73A80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0" b="9539"/>
          <a:stretch/>
        </p:blipFill>
        <p:spPr bwMode="auto">
          <a:xfrm>
            <a:off x="1353320" y="4317221"/>
            <a:ext cx="11150198" cy="3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pic>
        <p:nvPicPr>
          <p:cNvPr id="3076" name="Picture 4" descr="Resultado de imagem para kestrel nginx">
            <a:extLst>
              <a:ext uri="{FF2B5EF4-FFF2-40B4-BE49-F238E27FC236}">
                <a16:creationId xmlns:a16="http://schemas.microsoft.com/office/drawing/2014/main" id="{DCD36044-EFA3-431D-96E9-685677FD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92" y="2254251"/>
            <a:ext cx="10825416" cy="13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603671" y="7934913"/>
            <a:ext cx="742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https://www.slideshare.net/Avanade-Nederland/introduction-to-aspnet-core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55802" y="3763223"/>
            <a:ext cx="890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https://imasters.com.br/dotnet/configuracao-e-deploy-de-aplicativos-asp-net-core-2-0-no-iis</a:t>
            </a:r>
          </a:p>
        </p:txBody>
      </p:sp>
    </p:spTree>
    <p:extLst>
      <p:ext uri="{BB962C8B-B14F-4D97-AF65-F5344CB8AC3E}">
        <p14:creationId xmlns:p14="http://schemas.microsoft.com/office/powerpoint/2010/main" val="1695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6DC9F291-4E26-400A-A559-6E5FD48E6659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5D22274-CFD0-4164-AFEC-40AFC77D30F8}"/>
              </a:ext>
            </a:extLst>
          </p:cNvPr>
          <p:cNvSpPr/>
          <p:nvPr/>
        </p:nvSpPr>
        <p:spPr>
          <a:xfrm>
            <a:off x="6129067" y="935357"/>
            <a:ext cx="966174" cy="942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FDC5A6-F58E-48A0-9635-94BA7F0AE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F647EDFB-9389-4E93-A1D1-20B073D3A068}"/>
              </a:ext>
            </a:extLst>
          </p:cNvPr>
          <p:cNvSpPr/>
          <p:nvPr/>
        </p:nvSpPr>
        <p:spPr>
          <a:xfrm>
            <a:off x="11806518" y="605118"/>
            <a:ext cx="1452282" cy="143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64EC046-7EC9-45F5-AB00-75D3B7031E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9220" y="278208"/>
            <a:ext cx="2452478" cy="21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903" y="8757055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B3A1DC-FFBF-4264-ABED-47FE243305BA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7539487" y="2587925"/>
            <a:ext cx="448573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7539486" y="2587925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.NET Core</a:t>
            </a:r>
            <a:endParaRPr lang="pt-BR" sz="36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96D32AB-3E3B-41EC-B5AF-82E0D82AB3EF}"/>
              </a:ext>
            </a:extLst>
          </p:cNvPr>
          <p:cNvSpPr/>
          <p:nvPr/>
        </p:nvSpPr>
        <p:spPr>
          <a:xfrm rot="10800000">
            <a:off x="10949507" y="6142007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949507" y="4937685"/>
            <a:ext cx="879894" cy="980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B5839C-647F-469D-A9F6-7E7E681ED037}"/>
              </a:ext>
            </a:extLst>
          </p:cNvPr>
          <p:cNvSpPr/>
          <p:nvPr/>
        </p:nvSpPr>
        <p:spPr>
          <a:xfrm rot="10800000">
            <a:off x="10949507" y="3939896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77C262-5814-4677-B274-649CC2550EFF}"/>
              </a:ext>
            </a:extLst>
          </p:cNvPr>
          <p:cNvSpPr/>
          <p:nvPr/>
        </p:nvSpPr>
        <p:spPr>
          <a:xfrm>
            <a:off x="9885441" y="3372710"/>
            <a:ext cx="879894" cy="759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9885441" y="4356121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B6A882-08E7-417F-93B2-1C446F666B9F}"/>
              </a:ext>
            </a:extLst>
          </p:cNvPr>
          <p:cNvSpPr/>
          <p:nvPr/>
        </p:nvSpPr>
        <p:spPr>
          <a:xfrm>
            <a:off x="9885441" y="5906001"/>
            <a:ext cx="879894" cy="1158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8803689" y="5890185"/>
            <a:ext cx="879894" cy="75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C849E23-C958-4BE7-9742-8AF2C95114E1}"/>
              </a:ext>
            </a:extLst>
          </p:cNvPr>
          <p:cNvSpPr/>
          <p:nvPr/>
        </p:nvSpPr>
        <p:spPr>
          <a:xfrm rot="10800000">
            <a:off x="8803689" y="5338094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63BFB2D-AB2B-4107-B5F9-9EB5690476E8}"/>
              </a:ext>
            </a:extLst>
          </p:cNvPr>
          <p:cNvSpPr/>
          <p:nvPr/>
        </p:nvSpPr>
        <p:spPr>
          <a:xfrm rot="10800000">
            <a:off x="8803689" y="3940615"/>
            <a:ext cx="879894" cy="1158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DB7E775-2025-4FD3-B8DE-AE3B1E81A2C4}"/>
              </a:ext>
            </a:extLst>
          </p:cNvPr>
          <p:cNvSpPr/>
          <p:nvPr/>
        </p:nvSpPr>
        <p:spPr>
          <a:xfrm rot="10800000">
            <a:off x="8803689" y="3374146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6771B18-C8DD-440F-88BF-6495C4194396}"/>
              </a:ext>
            </a:extLst>
          </p:cNvPr>
          <p:cNvSpPr/>
          <p:nvPr/>
        </p:nvSpPr>
        <p:spPr>
          <a:xfrm rot="10800000">
            <a:off x="7722797" y="6141288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F916F5-A4D9-4127-BB4D-8AADF965C2B7}"/>
              </a:ext>
            </a:extLst>
          </p:cNvPr>
          <p:cNvSpPr/>
          <p:nvPr/>
        </p:nvSpPr>
        <p:spPr>
          <a:xfrm rot="10800000">
            <a:off x="7722797" y="4936966"/>
            <a:ext cx="879894" cy="980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280ACBE-6895-4AAE-B42C-24F4556C7596}"/>
              </a:ext>
            </a:extLst>
          </p:cNvPr>
          <p:cNvSpPr/>
          <p:nvPr/>
        </p:nvSpPr>
        <p:spPr>
          <a:xfrm rot="10800000">
            <a:off x="7722797" y="3939177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7722796" y="7246189"/>
            <a:ext cx="4106605" cy="327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Core SDK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2C8B44B-D718-4336-9C3A-48B174E40AB4}"/>
              </a:ext>
            </a:extLst>
          </p:cNvPr>
          <p:cNvSpPr/>
          <p:nvPr/>
        </p:nvSpPr>
        <p:spPr>
          <a:xfrm>
            <a:off x="1005840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E75C82-7E2B-4080-A5D8-9B19E4BF9609}"/>
              </a:ext>
            </a:extLst>
          </p:cNvPr>
          <p:cNvSpPr txBox="1"/>
          <p:nvPr/>
        </p:nvSpPr>
        <p:spPr>
          <a:xfrm rot="162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A2F0F08-D7DF-4EBA-A137-5A296597AD1A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B410CA-A850-443A-8FD3-ABADED535B9A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82C2AE9-E6FF-4BB5-89A3-E11684481463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9626753" y="2587925"/>
            <a:ext cx="146681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9732322" y="2573673"/>
            <a:ext cx="1420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.NET Core</a:t>
            </a:r>
            <a:endParaRPr lang="pt-BR" sz="2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054003" y="5655492"/>
            <a:ext cx="879894" cy="578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10051415" y="4231542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10058401" y="6406301"/>
            <a:ext cx="879894" cy="492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9795377" y="3359641"/>
            <a:ext cx="1142918" cy="761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7E533CA-A1F3-491B-BC81-655B04724607}"/>
              </a:ext>
            </a:extLst>
          </p:cNvPr>
          <p:cNvSpPr/>
          <p:nvPr/>
        </p:nvSpPr>
        <p:spPr>
          <a:xfrm>
            <a:off x="6768286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C2E258-D101-43B8-AE83-752E0D9FB25B}"/>
              </a:ext>
            </a:extLst>
          </p:cNvPr>
          <p:cNvSpPr txBox="1"/>
          <p:nvPr/>
        </p:nvSpPr>
        <p:spPr>
          <a:xfrm rot="5400000">
            <a:off x="5080987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7C69484-D926-41CC-83E0-9987A0F98E3B}"/>
              </a:ext>
            </a:extLst>
          </p:cNvPr>
          <p:cNvSpPr/>
          <p:nvPr/>
        </p:nvSpPr>
        <p:spPr>
          <a:xfrm rot="10800000">
            <a:off x="10051415" y="5116052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D0B72B3-6F6F-43BF-B625-CB031063931D}"/>
              </a:ext>
            </a:extLst>
          </p:cNvPr>
          <p:cNvSpPr/>
          <p:nvPr/>
        </p:nvSpPr>
        <p:spPr>
          <a:xfrm>
            <a:off x="11093569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EF85AF-B8CA-4D19-847A-231001CBDE54}"/>
              </a:ext>
            </a:extLst>
          </p:cNvPr>
          <p:cNvSpPr txBox="1"/>
          <p:nvPr/>
        </p:nvSpPr>
        <p:spPr>
          <a:xfrm rot="5400000">
            <a:off x="9406266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7FB5E81-9889-471A-9BF7-8FE130A18F3D}"/>
              </a:ext>
            </a:extLst>
          </p:cNvPr>
          <p:cNvSpPr txBox="1"/>
          <p:nvPr/>
        </p:nvSpPr>
        <p:spPr>
          <a:xfrm rot="54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5CDB55-452B-47B9-AF12-938006AC302D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EBD069D-635D-4E40-AF29-899274423A02}"/>
              </a:ext>
            </a:extLst>
          </p:cNvPr>
          <p:cNvSpPr/>
          <p:nvPr/>
        </p:nvSpPr>
        <p:spPr>
          <a:xfrm>
            <a:off x="1005837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5BF7F07-AADA-4B81-A2A8-1910559E7995}"/>
              </a:ext>
            </a:extLst>
          </p:cNvPr>
          <p:cNvSpPr txBox="1"/>
          <p:nvPr/>
        </p:nvSpPr>
        <p:spPr>
          <a:xfrm rot="16200000">
            <a:off x="519268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9491021-5D23-4742-8F8F-30D153528679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B8B7510-6EF9-4C8E-8F53-7ED53A6B7BDC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749E662-FF51-471C-A39D-99B232400887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CEEA5B4-5936-4CD7-ADA5-FC79BBCA8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9638" y="3563038"/>
            <a:ext cx="2471103" cy="220125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5D537CB-DA77-40CA-9D00-00C6F845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8" y="3500437"/>
            <a:ext cx="2337834" cy="23378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906072A-1B2E-45B4-95B3-BCE987083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94" y="3469611"/>
            <a:ext cx="2485808" cy="237146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0C574178-5DAF-41CD-9A4A-9B53CAB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0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FC80DE-D63D-4D67-A422-F46237BB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/>
          <a:stretch/>
        </p:blipFill>
        <p:spPr>
          <a:xfrm>
            <a:off x="541538" y="2035834"/>
            <a:ext cx="13169287" cy="604820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386CF17-2663-42B2-8CF9-18B81769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630576" y="8084035"/>
            <a:ext cx="699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https://www.slideshare.net/dotnet18/moving-forward-with-aspnet-core</a:t>
            </a:r>
          </a:p>
        </p:txBody>
      </p:sp>
    </p:spTree>
    <p:extLst>
      <p:ext uri="{BB962C8B-B14F-4D97-AF65-F5344CB8AC3E}">
        <p14:creationId xmlns:p14="http://schemas.microsoft.com/office/powerpoint/2010/main" val="33246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01CA-8E71-4B89-92CF-CAD3965A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E976631-8CDC-462F-89DD-E90A2328B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789"/>
              </p:ext>
            </p:extLst>
          </p:nvPr>
        </p:nvGraphicFramePr>
        <p:xfrm>
          <a:off x="1744878" y="2175486"/>
          <a:ext cx="11375514" cy="5760720"/>
        </p:xfrm>
        <a:graphic>
          <a:graphicData uri="http://schemas.openxmlformats.org/drawingml/2006/table">
            <a:tbl>
              <a:tblPr/>
              <a:tblGrid>
                <a:gridCol w="2597274">
                  <a:extLst>
                    <a:ext uri="{9D8B030D-6E8A-4147-A177-3AD203B41FA5}">
                      <a16:colId xmlns:a16="http://schemas.microsoft.com/office/drawing/2014/main" val="1912294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57673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753127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0179595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6025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393272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24793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55598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350777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dirty="0">
                          <a:effectLst/>
                        </a:rPr>
                        <a:t>.NET Standard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2"/>
                        </a:rPr>
                        <a:t>1.0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3"/>
                        </a:rPr>
                        <a:t>1.1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4"/>
                        </a:rPr>
                        <a:t>1.2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5"/>
                        </a:rPr>
                        <a:t>1.3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6"/>
                        </a:rPr>
                        <a:t>1.4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7"/>
                        </a:rPr>
                        <a:t>1.5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8"/>
                        </a:rPr>
                        <a:t>1.6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9"/>
                        </a:rPr>
                        <a:t>2.0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61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Core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2.0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12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Framework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4.5.1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813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Mono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5.4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08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Xamarin.iOS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10.14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059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Xamarin.Mac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3.8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71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Xamarin.Android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6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UWP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753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Windows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3309"/>
                  </a:ext>
                </a:extLst>
              </a:tr>
            </a:tbl>
          </a:graphicData>
        </a:graphic>
      </p:graphicFrame>
      <p:sp>
        <p:nvSpPr>
          <p:cNvPr id="10" name="Espaço Reservado para Data 4">
            <a:extLst>
              <a:ext uri="{FF2B5EF4-FFF2-40B4-BE49-F238E27FC236}">
                <a16:creationId xmlns:a16="http://schemas.microsoft.com/office/drawing/2014/main" id="{9115A0F9-2127-4119-BB62-7C6900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E3E93A11-598C-4BAA-ACBA-36240270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1453" y="8156901"/>
            <a:ext cx="659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https://github.com/dotnet/standard/blob/master/docs/versions.md</a:t>
            </a:r>
          </a:p>
        </p:txBody>
      </p:sp>
    </p:spTree>
    <p:extLst>
      <p:ext uri="{BB962C8B-B14F-4D97-AF65-F5344CB8AC3E}">
        <p14:creationId xmlns:p14="http://schemas.microsoft.com/office/powerpoint/2010/main" val="25708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pt-BR" sz="3200" dirty="0"/>
              <a:t>Plataforma de desenvolvimento de propósitos gerais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Executa sobre Windows, Linux, </a:t>
            </a:r>
            <a:r>
              <a:rPr lang="pt-BR" sz="3200" dirty="0" err="1"/>
              <a:t>macOS</a:t>
            </a:r>
            <a:r>
              <a:rPr lang="pt-BR" sz="3200" dirty="0"/>
              <a:t>, nuvem ou dispositivos embarcados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Open </a:t>
            </a:r>
            <a:r>
              <a:rPr lang="pt-BR" sz="3200" dirty="0" err="1"/>
              <a:t>source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Compatível com .NET Framework, </a:t>
            </a:r>
            <a:r>
              <a:rPr lang="pt-BR" sz="3200" dirty="0" err="1"/>
              <a:t>Xamarin</a:t>
            </a:r>
            <a:r>
              <a:rPr lang="pt-BR" sz="3200" dirty="0"/>
              <a:t> e Mono via .NET Standard.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24" y="2329751"/>
            <a:ext cx="3483831" cy="34838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1" y="3043370"/>
            <a:ext cx="3602438" cy="21943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1CBFE9-1E26-4813-836B-A182012C11FE}"/>
              </a:ext>
            </a:extLst>
          </p:cNvPr>
          <p:cNvSpPr txBox="1"/>
          <p:nvPr/>
        </p:nvSpPr>
        <p:spPr>
          <a:xfrm>
            <a:off x="5227608" y="609588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que mudou?</a:t>
            </a:r>
          </a:p>
        </p:txBody>
      </p:sp>
    </p:spTree>
    <p:extLst>
      <p:ext uri="{BB962C8B-B14F-4D97-AF65-F5344CB8AC3E}">
        <p14:creationId xmlns:p14="http://schemas.microsoft.com/office/powerpoint/2010/main" val="857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392</Words>
  <Application>Microsoft Office PowerPoint</Application>
  <PresentationFormat>Personalizar</PresentationFormat>
  <Paragraphs>161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Tema do Office</vt:lpstr>
      <vt:lpstr>Apresentação do PowerPoint</vt:lpstr>
      <vt:lpstr>Apresentação do PowerPoint</vt:lpstr>
      <vt:lpstr>.NET Core vs .NET Framework</vt:lpstr>
      <vt:lpstr>.NET Core vs .NET Framework</vt:lpstr>
      <vt:lpstr>.NET Standard</vt:lpstr>
      <vt:lpstr>.NET Standard</vt:lpstr>
      <vt:lpstr>.NET Standard</vt:lpstr>
      <vt:lpstr>.NET Core</vt:lpstr>
      <vt:lpstr>ASP.NET Core</vt:lpstr>
      <vt:lpstr>ASP.NET Core</vt:lpstr>
      <vt:lpstr>ASP.NET Core</vt:lpstr>
      <vt:lpstr>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Matheus Neder</dc:creator>
  <cp:lastModifiedBy>Matheus Neder</cp:lastModifiedBy>
  <cp:revision>95</cp:revision>
  <dcterms:created xsi:type="dcterms:W3CDTF">2018-07-26T23:53:33Z</dcterms:created>
  <dcterms:modified xsi:type="dcterms:W3CDTF">2019-05-18T09:25:57Z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