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508" r:id="rId3"/>
    <p:sldId id="458" r:id="rId4"/>
    <p:sldId id="536" r:id="rId5"/>
    <p:sldId id="568" r:id="rId6"/>
    <p:sldId id="567" r:id="rId7"/>
    <p:sldId id="566" r:id="rId8"/>
    <p:sldId id="569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56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6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6B04-9AA4-4A7B-8E82-87C84281A5BC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bawi.io/introdu%C3%A7%C3%A3o-ao-pandas-ea6c532470d5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O que é o pandas?</a:t>
            </a:r>
          </a:p>
          <a:p>
            <a:r>
              <a:rPr lang="pt-BR" sz="2800" dirty="0"/>
              <a:t>O pandas é uma biblioteca Python que fornece estrutura e ferramentas de analise de dados. Possui uma interface simples, logo qualquer pessoa que goste da área, não apenas desenvolvedores, com algum tempo de estudo, seja </a:t>
            </a:r>
            <a:r>
              <a:rPr lang="pt-BR" sz="2800" dirty="0" err="1"/>
              <a:t>capz</a:t>
            </a:r>
            <a:r>
              <a:rPr lang="pt-BR" sz="2800" dirty="0"/>
              <a:t> de </a:t>
            </a:r>
            <a:r>
              <a:rPr lang="pt-BR" sz="2800" dirty="0" err="1"/>
              <a:t>analizar</a:t>
            </a:r>
            <a:r>
              <a:rPr lang="pt-BR" sz="2800" dirty="0"/>
              <a:t> e tirar suas próprias conclusões acerca de sua base de dados (</a:t>
            </a:r>
            <a:r>
              <a:rPr lang="pt-BR" sz="2800" dirty="0" err="1"/>
              <a:t>fonte:</a:t>
            </a:r>
            <a:r>
              <a:rPr lang="pt-BR" sz="2800" dirty="0" err="1">
                <a:hlinkClick r:id="rId2"/>
              </a:rPr>
              <a:t>https</a:t>
            </a:r>
            <a:r>
              <a:rPr lang="pt-BR" sz="2800" dirty="0">
                <a:hlinkClick r:id="rId2"/>
              </a:rPr>
              <a:t>://www.tensorflow.org/</a:t>
            </a:r>
            <a:r>
              <a:rPr lang="pt-BR" sz="2800" dirty="0"/>
              <a:t>) </a:t>
            </a:r>
          </a:p>
          <a:p>
            <a:endParaRPr lang="pt-BR" dirty="0"/>
          </a:p>
        </p:txBody>
      </p:sp>
      <p:pic>
        <p:nvPicPr>
          <p:cNvPr id="3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B4DD1FB0-083E-47E6-8B28-E4B24513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80" y="4698469"/>
            <a:ext cx="3592087" cy="187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BF1A2B-CD97-4646-91C3-1F30B3C5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19" y="929696"/>
            <a:ext cx="9340826" cy="55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   Como reparado o </a:t>
            </a:r>
            <a:r>
              <a:rPr lang="pt-BR" sz="2800" b="1" dirty="0" err="1"/>
              <a:t>dataframe.head</a:t>
            </a:r>
            <a:r>
              <a:rPr lang="pt-BR" sz="2800" b="1" dirty="0"/>
              <a:t>(), </a:t>
            </a:r>
            <a:r>
              <a:rPr lang="pt-BR" sz="2800" dirty="0"/>
              <a:t>mostra as primeiras linhas, para mostrar o arquivo por completo no </a:t>
            </a:r>
            <a:r>
              <a:rPr lang="pt-BR" sz="2800" dirty="0" err="1"/>
              <a:t>jupyter</a:t>
            </a:r>
            <a:r>
              <a:rPr lang="pt-BR" sz="2800" dirty="0"/>
              <a:t> digite</a:t>
            </a:r>
          </a:p>
          <a:p>
            <a:r>
              <a:rPr lang="pt-BR" sz="2800" dirty="0"/>
              <a:t>           </a:t>
            </a:r>
            <a:r>
              <a:rPr lang="pt-BR" sz="2800" b="1" dirty="0" err="1"/>
              <a:t>dataframe</a:t>
            </a:r>
            <a:r>
              <a:rPr lang="pt-BR" sz="2800" b="1" dirty="0"/>
              <a:t>  </a:t>
            </a:r>
            <a:r>
              <a:rPr lang="pt-BR" sz="2800" dirty="0"/>
              <a:t>	</a:t>
            </a:r>
          </a:p>
          <a:p>
            <a:r>
              <a:rPr lang="pt-BR" sz="2800" dirty="0"/>
              <a:t>    Para mostrar a quantidade de linhas e colunas do ultimo arquivo lido pelo pandas, é o comando descrito logo abaixo. </a:t>
            </a:r>
          </a:p>
          <a:p>
            <a:r>
              <a:rPr lang="pt-BR" sz="2800" dirty="0"/>
              <a:t> 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F433685-9CCD-43A3-9E7D-A42A14A0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84" y="3504172"/>
            <a:ext cx="5676035" cy="18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   Para identificar o tipo de dados que cada coluna </a:t>
            </a:r>
            <a:r>
              <a:rPr lang="pt-BR" sz="2800" dirty="0" err="1"/>
              <a:t>obtem</a:t>
            </a:r>
            <a:r>
              <a:rPr lang="pt-BR" sz="2800" dirty="0"/>
              <a:t> digite o comando abaixo. </a:t>
            </a:r>
          </a:p>
          <a:p>
            <a:r>
              <a:rPr lang="pt-BR" sz="2800" b="1" dirty="0"/>
              <a:t>	dataframe.info()</a:t>
            </a:r>
          </a:p>
          <a:p>
            <a:r>
              <a:rPr lang="pt-BR" sz="2800" dirty="0"/>
              <a:t> </a:t>
            </a:r>
          </a:p>
          <a:p>
            <a:endParaRPr lang="pt-BR" dirty="0"/>
          </a:p>
        </p:txBody>
      </p:sp>
      <p:pic>
        <p:nvPicPr>
          <p:cNvPr id="2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05A3247-4789-4268-9D1F-B8C343DD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84" y="2725402"/>
            <a:ext cx="6616556" cy="345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54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   Para abrir outro arquivo .</a:t>
            </a:r>
            <a:r>
              <a:rPr lang="pt-BR" sz="2800" dirty="0" err="1"/>
              <a:t>csv</a:t>
            </a:r>
            <a:r>
              <a:rPr lang="pt-BR" sz="2800" dirty="0"/>
              <a:t> é só declarar uma variável diferente, veja uma parte do código no próximo slide.</a:t>
            </a:r>
            <a:endParaRPr lang="pt-BR" sz="2800" b="1" dirty="0"/>
          </a:p>
          <a:p>
            <a:r>
              <a:rPr lang="pt-BR" sz="2800" dirty="0"/>
              <a:t> </a:t>
            </a:r>
          </a:p>
          <a:p>
            <a:endParaRPr lang="pt-BR" dirty="0"/>
          </a:p>
        </p:txBody>
      </p:sp>
      <p:pic>
        <p:nvPicPr>
          <p:cNvPr id="2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05A3247-4789-4268-9D1F-B8C343DD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84" y="2725402"/>
            <a:ext cx="6616556" cy="345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5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914690-743E-4AAD-AC32-AD11FA16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52" y="1060730"/>
            <a:ext cx="8198053" cy="53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9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   Se digitarmos </a:t>
            </a:r>
            <a:r>
              <a:rPr lang="pt-BR" sz="2800" b="1" dirty="0" err="1"/>
              <a:t>outro.head</a:t>
            </a:r>
            <a:r>
              <a:rPr lang="pt-BR" sz="2800" b="1" dirty="0"/>
              <a:t>(), </a:t>
            </a:r>
            <a:r>
              <a:rPr lang="pt-BR" sz="2800" dirty="0"/>
              <a:t>é percebido que mostra as primeiras 5 linhas se caso ditarmos </a:t>
            </a:r>
            <a:r>
              <a:rPr lang="pt-BR" sz="2800" b="1" dirty="0" err="1"/>
              <a:t>outro.read</a:t>
            </a:r>
            <a:r>
              <a:rPr lang="pt-BR" sz="2800" b="1" dirty="0"/>
              <a:t>(10), </a:t>
            </a:r>
            <a:r>
              <a:rPr lang="pt-BR" sz="2800" dirty="0"/>
              <a:t>será demonstrado as 10 primeiras linhas.</a:t>
            </a:r>
            <a:endParaRPr lang="pt-BR" sz="2800" b="1" dirty="0"/>
          </a:p>
          <a:p>
            <a:r>
              <a:rPr lang="pt-BR" sz="2800" dirty="0"/>
              <a:t> </a:t>
            </a:r>
          </a:p>
          <a:p>
            <a:endParaRPr lang="pt-BR" dirty="0"/>
          </a:p>
        </p:txBody>
      </p:sp>
      <p:pic>
        <p:nvPicPr>
          <p:cNvPr id="2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05A3247-4789-4268-9D1F-B8C343DD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13" y="3549012"/>
            <a:ext cx="5369383" cy="280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0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   Para convertermos arquivos em </a:t>
            </a:r>
            <a:r>
              <a:rPr lang="pt-BR" sz="2800" dirty="0" err="1"/>
              <a:t>excel</a:t>
            </a:r>
            <a:r>
              <a:rPr lang="pt-BR" sz="2800" dirty="0"/>
              <a:t> no pandas devemos fazer o seguinte comando </a:t>
            </a:r>
            <a:r>
              <a:rPr lang="pt-BR" sz="2800" b="1" dirty="0" err="1"/>
              <a:t>aluno.to_excel</a:t>
            </a:r>
            <a:r>
              <a:rPr lang="pt-BR" sz="2800" b="1" dirty="0"/>
              <a:t>(“alunos.xlsx”)</a:t>
            </a:r>
            <a:r>
              <a:rPr lang="pt-BR" sz="2800" dirty="0"/>
              <a:t>.</a:t>
            </a:r>
          </a:p>
          <a:p>
            <a:r>
              <a:rPr lang="pt-BR" sz="2800" b="1" dirty="0"/>
              <a:t>   </a:t>
            </a:r>
            <a:r>
              <a:rPr lang="pt-BR" sz="2800" dirty="0"/>
              <a:t>Para ler esta planilha e vista no slide seguinte.</a:t>
            </a:r>
            <a:endParaRPr lang="pt-BR" sz="2800" b="1" dirty="0"/>
          </a:p>
          <a:p>
            <a:r>
              <a:rPr lang="pt-BR" sz="2800" dirty="0"/>
              <a:t> </a:t>
            </a:r>
          </a:p>
          <a:p>
            <a:endParaRPr lang="pt-BR" dirty="0"/>
          </a:p>
        </p:txBody>
      </p:sp>
      <p:pic>
        <p:nvPicPr>
          <p:cNvPr id="2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05A3247-4789-4268-9D1F-B8C343DD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13" y="3549012"/>
            <a:ext cx="5369383" cy="280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3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10FDE6-8517-4992-8318-F1B7499A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08" y="1164770"/>
            <a:ext cx="10858766" cy="48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   Se caso que mostrar somente uma colunas do meu arquivo </a:t>
            </a:r>
            <a:r>
              <a:rPr lang="pt-BR" sz="2800" dirty="0" err="1"/>
              <a:t>excel</a:t>
            </a:r>
            <a:r>
              <a:rPr lang="pt-BR" sz="2800" dirty="0"/>
              <a:t> no pandas é só digitar o seguinte comando.</a:t>
            </a:r>
            <a:endParaRPr lang="pt-BR" sz="2800" b="1" dirty="0"/>
          </a:p>
          <a:p>
            <a:r>
              <a:rPr lang="pt-BR" sz="2800" b="1" dirty="0"/>
              <a:t>dados[“Nome”] </a:t>
            </a:r>
          </a:p>
          <a:p>
            <a:r>
              <a:rPr lang="pt-BR" sz="2800" b="1" dirty="0"/>
              <a:t>    </a:t>
            </a:r>
            <a:r>
              <a:rPr lang="pt-BR" sz="2800" dirty="0"/>
              <a:t>Caso queira mostrar mais de uma coluna o comando e descrito logo abaixo.</a:t>
            </a:r>
          </a:p>
          <a:p>
            <a:r>
              <a:rPr lang="pt-BR" sz="2800" b="1" dirty="0"/>
              <a:t>dados[["</a:t>
            </a:r>
            <a:r>
              <a:rPr lang="pt-BR" sz="2800" b="1" dirty="0" err="1"/>
              <a:t>Nome","Nota","Sexo</a:t>
            </a:r>
            <a:r>
              <a:rPr lang="pt-BR" sz="2800" b="1" dirty="0"/>
              <a:t>"]]</a:t>
            </a:r>
          </a:p>
          <a:p>
            <a:endParaRPr lang="pt-BR" dirty="0"/>
          </a:p>
        </p:txBody>
      </p:sp>
      <p:pic>
        <p:nvPicPr>
          <p:cNvPr id="2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05A3247-4789-4268-9D1F-B8C343DD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80" y="4585748"/>
            <a:ext cx="3649439" cy="19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23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   Para buscar o arquivo pelo índice, digite o seguinte comando.</a:t>
            </a:r>
          </a:p>
          <a:p>
            <a:r>
              <a:rPr lang="pt-BR" sz="2800" b="1" dirty="0" err="1"/>
              <a:t>dados.loc</a:t>
            </a:r>
            <a:r>
              <a:rPr lang="pt-BR" sz="2800" b="1" dirty="0"/>
              <a:t>[[0]]</a:t>
            </a:r>
          </a:p>
          <a:p>
            <a:r>
              <a:rPr lang="pt-BR" sz="2800" b="1" dirty="0"/>
              <a:t>    </a:t>
            </a:r>
            <a:r>
              <a:rPr lang="pt-BR" sz="2800" dirty="0"/>
              <a:t>Para buscar mais de um índice podemos digitar</a:t>
            </a:r>
          </a:p>
          <a:p>
            <a:r>
              <a:rPr lang="pt-BR" sz="2800" b="1" dirty="0" err="1"/>
              <a:t>dados.loc</a:t>
            </a:r>
            <a:r>
              <a:rPr lang="pt-BR" sz="2800" b="1" dirty="0"/>
              <a:t>[0:3]</a:t>
            </a:r>
          </a:p>
          <a:p>
            <a:r>
              <a:rPr lang="pt-BR" sz="2800" b="1" dirty="0"/>
              <a:t>    </a:t>
            </a:r>
            <a:r>
              <a:rPr lang="pt-BR" sz="2800" dirty="0"/>
              <a:t>Com o comando acima podemos pegar 3 índices de uma tabela.</a:t>
            </a:r>
            <a:endParaRPr lang="pt-BR" sz="2800" b="1" dirty="0"/>
          </a:p>
        </p:txBody>
      </p:sp>
      <p:pic>
        <p:nvPicPr>
          <p:cNvPr id="2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05A3247-4789-4268-9D1F-B8C343DD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80" y="4585748"/>
            <a:ext cx="3649439" cy="19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2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Python 3.7 64 bits com Pandas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2" name="Picture 2" descr="Resultado de imagem para linguagem python simbo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37" y="3865417"/>
            <a:ext cx="2766128" cy="262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12956" y="1155035"/>
            <a:ext cx="1118028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Instalar </a:t>
            </a:r>
            <a:r>
              <a:rPr lang="pt-BR" sz="2800" dirty="0" err="1"/>
              <a:t>miniconda</a:t>
            </a:r>
            <a:r>
              <a:rPr lang="pt-BR" sz="2800" dirty="0"/>
              <a:t> com o </a:t>
            </a:r>
            <a:r>
              <a:rPr lang="pt-BR" sz="2800" dirty="0" err="1"/>
              <a:t>python</a:t>
            </a:r>
            <a:r>
              <a:rPr lang="pt-BR" sz="2800" dirty="0"/>
              <a:t> 3.7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01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  Será visto no próximo slide como criar um </a:t>
            </a:r>
            <a:r>
              <a:rPr lang="pt-BR" sz="2800" dirty="0" err="1"/>
              <a:t>dataframe</a:t>
            </a:r>
            <a:r>
              <a:rPr lang="pt-BR" sz="2800" dirty="0"/>
              <a:t> do zero.</a:t>
            </a:r>
          </a:p>
        </p:txBody>
      </p:sp>
      <p:pic>
        <p:nvPicPr>
          <p:cNvPr id="2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05A3247-4789-4268-9D1F-B8C343DD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53" y="2363631"/>
            <a:ext cx="7132626" cy="372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E6482C-5766-419D-8C88-6D35D25E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44" y="1257385"/>
            <a:ext cx="8979056" cy="50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3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  Para transformar este novo </a:t>
            </a:r>
            <a:r>
              <a:rPr lang="pt-BR" sz="2800" dirty="0" err="1"/>
              <a:t>dataframe</a:t>
            </a:r>
            <a:r>
              <a:rPr lang="pt-BR" sz="2800" dirty="0"/>
              <a:t> em um arquivo </a:t>
            </a:r>
            <a:r>
              <a:rPr lang="pt-BR" sz="2800" dirty="0" err="1"/>
              <a:t>excel</a:t>
            </a:r>
            <a:r>
              <a:rPr lang="pt-BR" sz="2800" dirty="0"/>
              <a:t> podemos usar o seguinte comando.</a:t>
            </a:r>
          </a:p>
          <a:p>
            <a:r>
              <a:rPr lang="pt-BR" sz="2800" b="1" dirty="0" err="1"/>
              <a:t>nomes.to_excel</a:t>
            </a:r>
            <a:r>
              <a:rPr lang="pt-BR" sz="2800" b="1" dirty="0"/>
              <a:t>("nome.xlsx")</a:t>
            </a:r>
          </a:p>
        </p:txBody>
      </p:sp>
      <p:pic>
        <p:nvPicPr>
          <p:cNvPr id="2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05A3247-4789-4268-9D1F-B8C343DD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28" y="3892095"/>
            <a:ext cx="4976799" cy="260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3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  Com o pandas podemos renomear as colunas do </a:t>
            </a:r>
            <a:r>
              <a:rPr lang="pt-BR" sz="2800" dirty="0" err="1"/>
              <a:t>dataframe</a:t>
            </a:r>
            <a:r>
              <a:rPr lang="pt-BR" sz="2800" dirty="0"/>
              <a:t>, o comando para isto pode ser visto logo abaixo.</a:t>
            </a:r>
          </a:p>
          <a:p>
            <a:r>
              <a:rPr lang="pt-BR" sz="2800" b="1" dirty="0" err="1"/>
              <a:t>dados.rename</a:t>
            </a:r>
            <a:r>
              <a:rPr lang="pt-BR" sz="2800" b="1" dirty="0"/>
              <a:t>(</a:t>
            </a:r>
            <a:r>
              <a:rPr lang="pt-BR" sz="2800" b="1" dirty="0" err="1"/>
              <a:t>columns</a:t>
            </a:r>
            <a:r>
              <a:rPr lang="pt-BR" sz="2800" b="1" dirty="0"/>
              <a:t>={"</a:t>
            </a:r>
            <a:r>
              <a:rPr lang="pt-BR" sz="2800" b="1" dirty="0" err="1"/>
              <a:t>Aprovação":"Aprovado</a:t>
            </a:r>
            <a:r>
              <a:rPr lang="pt-BR" sz="2800" b="1" dirty="0"/>
              <a:t>"})</a:t>
            </a:r>
          </a:p>
          <a:p>
            <a:r>
              <a:rPr lang="pt-BR" sz="2800" b="1" dirty="0"/>
              <a:t>   </a:t>
            </a:r>
            <a:r>
              <a:rPr lang="pt-BR" sz="2800" dirty="0"/>
              <a:t>O comando acima não muda permanentemente o nome da coluna, para mudar de forma permanente faça o comando abaixo.</a:t>
            </a:r>
          </a:p>
          <a:p>
            <a:r>
              <a:rPr lang="pt-BR" sz="2800" b="1" dirty="0" err="1"/>
              <a:t>dados.rename</a:t>
            </a:r>
            <a:r>
              <a:rPr lang="pt-BR" sz="2800" b="1" dirty="0"/>
              <a:t>(</a:t>
            </a:r>
            <a:r>
              <a:rPr lang="pt-BR" sz="2800" b="1" dirty="0" err="1"/>
              <a:t>columns</a:t>
            </a:r>
            <a:r>
              <a:rPr lang="pt-BR" sz="2800" b="1" dirty="0"/>
              <a:t>={"</a:t>
            </a:r>
            <a:r>
              <a:rPr lang="pt-BR" sz="2800" b="1" dirty="0" err="1"/>
              <a:t>Aprovação":"Aprovado</a:t>
            </a:r>
            <a:r>
              <a:rPr lang="pt-BR" sz="2800" b="1" dirty="0"/>
              <a:t>"}, </a:t>
            </a:r>
            <a:r>
              <a:rPr lang="pt-BR" sz="2800" b="1" dirty="0" err="1"/>
              <a:t>inplace</a:t>
            </a:r>
            <a:r>
              <a:rPr lang="pt-BR" sz="2800" b="1" dirty="0"/>
              <a:t> = </a:t>
            </a:r>
            <a:r>
              <a:rPr lang="pt-BR" sz="2800" b="1" dirty="0" err="1"/>
              <a:t>True</a:t>
            </a:r>
            <a:r>
              <a:rPr lang="pt-BR" sz="2800" b="1" dirty="0"/>
              <a:t>)</a:t>
            </a:r>
          </a:p>
        </p:txBody>
      </p:sp>
      <p:pic>
        <p:nvPicPr>
          <p:cNvPr id="2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05A3247-4789-4268-9D1F-B8C343DD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66" y="4950352"/>
            <a:ext cx="3616349" cy="18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8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  Para apagar a coluna nome de nosso arquivo, digite o comando abaixo.</a:t>
            </a:r>
          </a:p>
          <a:p>
            <a:r>
              <a:rPr lang="pt-BR" sz="2800" b="1" dirty="0" err="1"/>
              <a:t>dados.drop</a:t>
            </a:r>
            <a:r>
              <a:rPr lang="pt-BR" sz="2800" b="1" dirty="0"/>
              <a:t>("Nome",</a:t>
            </a:r>
            <a:r>
              <a:rPr lang="pt-BR" sz="2800" b="1" dirty="0" err="1"/>
              <a:t>axis</a:t>
            </a:r>
            <a:r>
              <a:rPr lang="pt-BR" sz="2800" b="1" dirty="0"/>
              <a:t> = 1)</a:t>
            </a:r>
          </a:p>
          <a:p>
            <a:r>
              <a:rPr lang="pt-BR" sz="2800" b="1" dirty="0"/>
              <a:t>   </a:t>
            </a:r>
            <a:r>
              <a:rPr lang="pt-BR" sz="2800" dirty="0"/>
              <a:t>Para apagar uma linha use o comando acima e digite o índice da linha que quer apagar, veja o comando abaixo.</a:t>
            </a:r>
          </a:p>
          <a:p>
            <a:r>
              <a:rPr lang="pt-BR" sz="2800" b="1" dirty="0" err="1"/>
              <a:t>dados.drop</a:t>
            </a:r>
            <a:r>
              <a:rPr lang="pt-BR" sz="2800" b="1" dirty="0"/>
              <a:t>(1)</a:t>
            </a:r>
          </a:p>
        </p:txBody>
      </p:sp>
      <p:pic>
        <p:nvPicPr>
          <p:cNvPr id="2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05A3247-4789-4268-9D1F-B8C343DD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66" y="4950352"/>
            <a:ext cx="3616349" cy="18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5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Para apagar mais de uma linha use o comando abaixo e digite os índices da linha que quer apagar.</a:t>
            </a:r>
          </a:p>
          <a:p>
            <a:r>
              <a:rPr lang="pt-BR" sz="2800" b="1" dirty="0" err="1"/>
              <a:t>dados.drop</a:t>
            </a:r>
            <a:r>
              <a:rPr lang="pt-BR" sz="2800" b="1" dirty="0"/>
              <a:t>([2,4,7])</a:t>
            </a:r>
          </a:p>
        </p:txBody>
      </p:sp>
      <p:pic>
        <p:nvPicPr>
          <p:cNvPr id="2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05A3247-4789-4268-9D1F-B8C343DD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7" y="3429000"/>
            <a:ext cx="5549587" cy="290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66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228600" y="855376"/>
            <a:ext cx="11734800" cy="3448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https://pandas.pydata.org/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https://labs.bawi.io/introdu%C3%A7%C3%A3o-ao-pandas-ea6c532470d5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457200" y="136260"/>
            <a:ext cx="10896600" cy="100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Referencias </a:t>
            </a:r>
          </a:p>
        </p:txBody>
      </p:sp>
    </p:spTree>
    <p:extLst>
      <p:ext uri="{BB962C8B-B14F-4D97-AF65-F5344CB8AC3E}">
        <p14:creationId xmlns:p14="http://schemas.microsoft.com/office/powerpoint/2010/main" val="354037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264616" y="909903"/>
            <a:ext cx="7195820" cy="5582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Pacotes a ser instalado</a:t>
            </a:r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numpy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pandas</a:t>
            </a:r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jupyter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xlrd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xwlt</a:t>
            </a:r>
            <a:r>
              <a:rPr lang="pt-BR" altLang="en-US" dirty="0"/>
              <a:t> </a:t>
            </a:r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openpyxl</a:t>
            </a: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 Python 3.7 64 bits com Pandas </a:t>
            </a:r>
          </a:p>
        </p:txBody>
      </p:sp>
      <p:pic>
        <p:nvPicPr>
          <p:cNvPr id="3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611382A-1814-46BF-82D3-D078F5014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61" y="3067923"/>
            <a:ext cx="6011523" cy="31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838200" y="909903"/>
            <a:ext cx="10299700" cy="3269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Será usado neste momento um arquivo .</a:t>
            </a:r>
            <a:r>
              <a:rPr lang="pt-BR" dirty="0" err="1"/>
              <a:t>csv</a:t>
            </a:r>
            <a:r>
              <a:rPr lang="pt-BR" dirty="0"/>
              <a:t> chamado aluno.csv para exemplos de utilização do pandas, logo devemos saber sua codificação, para isto abra o </a:t>
            </a:r>
            <a:r>
              <a:rPr lang="pt-BR" dirty="0" err="1"/>
              <a:t>notepad</a:t>
            </a:r>
            <a:r>
              <a:rPr lang="pt-BR" dirty="0"/>
              <a:t>++, e depois vá em formatar, para mais detalhes veja a figura abaixo.</a:t>
            </a: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Verificar codificação do arquivo .CSV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6A0430-22CC-40CA-B198-3807515E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4" y="2569785"/>
            <a:ext cx="4550229" cy="413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5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Será usado para escrever nosso código em pandas o </a:t>
            </a:r>
            <a:r>
              <a:rPr lang="pt-BR" sz="2800" dirty="0" err="1"/>
              <a:t>Jupyter</a:t>
            </a:r>
            <a:r>
              <a:rPr lang="pt-BR" sz="2800" dirty="0"/>
              <a:t> notebook, e o arquivo que iremos usar como exemplo e o alunos.csv, será aberto este arquivo no </a:t>
            </a:r>
            <a:r>
              <a:rPr lang="pt-BR" sz="2800" dirty="0" err="1"/>
              <a:t>jupyter</a:t>
            </a:r>
            <a:r>
              <a:rPr lang="pt-BR" sz="2800" dirty="0"/>
              <a:t> para analise, veja a primeira parte do código no próximo slide.  </a:t>
            </a:r>
          </a:p>
          <a:p>
            <a:endParaRPr lang="pt-BR" dirty="0"/>
          </a:p>
        </p:txBody>
      </p:sp>
      <p:pic>
        <p:nvPicPr>
          <p:cNvPr id="3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B4DD1FB0-083E-47E6-8B28-E4B24513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41" y="3247916"/>
            <a:ext cx="6021318" cy="31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45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46ACC4-AA9D-4FDA-8DBC-BB247A47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0546"/>
            <a:ext cx="9051500" cy="55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No próximo slide será demonstrado a segunda parte do código obtendo as colunas de forma personalizada.  </a:t>
            </a:r>
          </a:p>
          <a:p>
            <a:endParaRPr lang="pt-BR" dirty="0"/>
          </a:p>
        </p:txBody>
      </p:sp>
      <p:pic>
        <p:nvPicPr>
          <p:cNvPr id="3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B4DD1FB0-083E-47E6-8B28-E4B24513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41" y="3247916"/>
            <a:ext cx="6021318" cy="31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82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16467A-0F1F-4C7F-A44E-C168971F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7" y="1056296"/>
            <a:ext cx="11419385" cy="49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3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Pandas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77637" y="1155035"/>
            <a:ext cx="914399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	Agora será usado um arquivo .</a:t>
            </a:r>
            <a:r>
              <a:rPr lang="pt-BR" sz="2800" dirty="0" err="1"/>
              <a:t>csv</a:t>
            </a:r>
            <a:r>
              <a:rPr lang="pt-BR" sz="2800" dirty="0"/>
              <a:t> separado por virgula, não mais por ponto e virgula como o </a:t>
            </a:r>
            <a:r>
              <a:rPr lang="pt-BR" sz="2800" dirty="0" err="1"/>
              <a:t>arterior</a:t>
            </a:r>
            <a:r>
              <a:rPr lang="pt-BR" sz="2800" dirty="0"/>
              <a:t>, o arquivo utilizado é survey_results_public.csv, veja a terceira parte do código no próximo slide.  </a:t>
            </a:r>
          </a:p>
          <a:p>
            <a:endParaRPr lang="pt-BR" dirty="0"/>
          </a:p>
        </p:txBody>
      </p:sp>
      <p:pic>
        <p:nvPicPr>
          <p:cNvPr id="3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B4DD1FB0-083E-47E6-8B28-E4B24513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41" y="3247916"/>
            <a:ext cx="6021318" cy="31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759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877</Words>
  <Application>Microsoft Office PowerPoint</Application>
  <PresentationFormat>Widescreen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       Python 3.7 64bits com Pandas</vt:lpstr>
      <vt:lpstr>Python 3.7 64 bits com Pandas</vt:lpstr>
      <vt:lpstr>   </vt:lpstr>
      <vt:lpstr>   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    Python 3.7 64bits com Pandas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inteligência artificial</dc:title>
  <dc:creator>eder.fernandes</dc:creator>
  <cp:lastModifiedBy>eder</cp:lastModifiedBy>
  <cp:revision>560</cp:revision>
  <dcterms:created xsi:type="dcterms:W3CDTF">2018-01-09T16:39:00Z</dcterms:created>
  <dcterms:modified xsi:type="dcterms:W3CDTF">2020-10-05T18:23:20Z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1046-11.2.0.9085</vt:lpwstr>
  </property>
</Properties>
</file>