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9"/>
  </p:notesMasterIdLst>
  <p:sldIdLst>
    <p:sldId id="257" r:id="rId2"/>
    <p:sldId id="260" r:id="rId3"/>
    <p:sldId id="258" r:id="rId4"/>
    <p:sldId id="259" r:id="rId5"/>
    <p:sldId id="261" r:id="rId6"/>
    <p:sldId id="262" r:id="rId7"/>
    <p:sldId id="264" r:id="rId8"/>
    <p:sldId id="265" r:id="rId9"/>
    <p:sldId id="266" r:id="rId10"/>
    <p:sldId id="267" r:id="rId11"/>
    <p:sldId id="277" r:id="rId12"/>
    <p:sldId id="268" r:id="rId13"/>
    <p:sldId id="269" r:id="rId14"/>
    <p:sldId id="278" r:id="rId15"/>
    <p:sldId id="270" r:id="rId16"/>
    <p:sldId id="272" r:id="rId17"/>
    <p:sldId id="274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89" autoAdjust="0"/>
    <p:restoredTop sz="94660" autoAdjust="0"/>
  </p:normalViewPr>
  <p:slideViewPr>
    <p:cSldViewPr>
      <p:cViewPr varScale="1">
        <p:scale>
          <a:sx n="75" d="100"/>
          <a:sy n="75" d="100"/>
        </p:scale>
        <p:origin x="922" y="2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40" y="77934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39295A-3129-4563-A4D7-7DF674138D6F}" type="datetimeFigureOut">
              <a:rPr lang="en-US" smtClean="0"/>
              <a:pPr/>
              <a:t>4/30/2020</a:t>
            </a:fld>
            <a:endParaRPr lang="en-US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7736CD-58A4-4328-B978-751BAAFA503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6856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A731ED7-C4E8-427E-988E-D0EBA99155CB}" type="slidenum">
              <a:rPr lang="pt-BR"/>
              <a:pPr/>
              <a:t>1</a:t>
            </a:fld>
            <a:endParaRPr lang="pt-BR"/>
          </a:p>
        </p:txBody>
      </p:sp>
      <p:sp>
        <p:nvSpPr>
          <p:cNvPr id="19458" name="Rectangle 1026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19459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7B54E-2A6A-4267-B61C-6574ABDC9D27}" type="datetimeFigureOut">
              <a:rPr lang="en-US" smtClean="0"/>
              <a:pPr/>
              <a:t>4/30/2020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43A4-4DC2-4438-88D5-3F9F5C3C0945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7B54E-2A6A-4267-B61C-6574ABDC9D27}" type="datetimeFigureOut">
              <a:rPr lang="en-US" smtClean="0"/>
              <a:pPr/>
              <a:t>4/30/2020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43A4-4DC2-4438-88D5-3F9F5C3C0945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7B54E-2A6A-4267-B61C-6574ABDC9D27}" type="datetimeFigureOut">
              <a:rPr lang="en-US" smtClean="0"/>
              <a:pPr/>
              <a:t>4/30/2020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43A4-4DC2-4438-88D5-3F9F5C3C0945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7B54E-2A6A-4267-B61C-6574ABDC9D27}" type="datetimeFigureOut">
              <a:rPr lang="en-US" smtClean="0"/>
              <a:pPr/>
              <a:t>4/30/2020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43A4-4DC2-4438-88D5-3F9F5C3C0945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7B54E-2A6A-4267-B61C-6574ABDC9D27}" type="datetimeFigureOut">
              <a:rPr lang="en-US" smtClean="0"/>
              <a:pPr/>
              <a:t>4/30/2020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43A4-4DC2-4438-88D5-3F9F5C3C0945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7B54E-2A6A-4267-B61C-6574ABDC9D27}" type="datetimeFigureOut">
              <a:rPr lang="en-US" smtClean="0"/>
              <a:pPr/>
              <a:t>4/30/2020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43A4-4DC2-4438-88D5-3F9F5C3C0945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7B54E-2A6A-4267-B61C-6574ABDC9D27}" type="datetimeFigureOut">
              <a:rPr lang="en-US" smtClean="0"/>
              <a:pPr/>
              <a:t>4/30/2020</a:t>
            </a:fld>
            <a:endParaRPr lang="en-U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43A4-4DC2-4438-88D5-3F9F5C3C0945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7B54E-2A6A-4267-B61C-6574ABDC9D27}" type="datetimeFigureOut">
              <a:rPr lang="en-US" smtClean="0"/>
              <a:pPr/>
              <a:t>4/30/2020</a:t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43A4-4DC2-4438-88D5-3F9F5C3C0945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7B54E-2A6A-4267-B61C-6574ABDC9D27}" type="datetimeFigureOut">
              <a:rPr lang="en-US" smtClean="0"/>
              <a:pPr/>
              <a:t>4/30/2020</a:t>
            </a:fld>
            <a:endParaRPr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43A4-4DC2-4438-88D5-3F9F5C3C0945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7B54E-2A6A-4267-B61C-6574ABDC9D27}" type="datetimeFigureOut">
              <a:rPr lang="en-US" smtClean="0"/>
              <a:pPr/>
              <a:t>4/30/2020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43A4-4DC2-4438-88D5-3F9F5C3C0945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7B54E-2A6A-4267-B61C-6574ABDC9D27}" type="datetimeFigureOut">
              <a:rPr lang="en-US" smtClean="0"/>
              <a:pPr/>
              <a:t>4/30/2020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43A4-4DC2-4438-88D5-3F9F5C3C0945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87B54E-2A6A-4267-B61C-6574ABDC9D27}" type="datetimeFigureOut">
              <a:rPr lang="en-US" smtClean="0"/>
              <a:pPr/>
              <a:t>4/30/2020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2943A4-4DC2-4438-88D5-3F9F5C3C0945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9977" y="0"/>
            <a:ext cx="3377741" cy="5445224"/>
          </a:xfrm>
          <a:prstGeom prst="rect">
            <a:avLst/>
          </a:prstGeom>
        </p:spPr>
      </p:pic>
      <p:sp>
        <p:nvSpPr>
          <p:cNvPr id="4" name="Rectangle 4"/>
          <p:cNvSpPr>
            <a:spLocks noGrp="1" noChangeArrowheads="1"/>
          </p:cNvSpPr>
          <p:nvPr/>
        </p:nvSpPr>
        <p:spPr>
          <a:xfrm>
            <a:off x="-6303" y="5122204"/>
            <a:ext cx="9150303" cy="1735796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800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Condições</a:t>
            </a:r>
          </a:p>
          <a:p>
            <a:r>
              <a:rPr lang="pt-BR" sz="360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fmasanori@gmail.com</a:t>
            </a:r>
            <a:endParaRPr lang="pt-BR" sz="5400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else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que fazer quando a condição do </a:t>
            </a:r>
            <a:r>
              <a:rPr lang="pt-BR" dirty="0" err="1"/>
              <a:t>if</a:t>
            </a:r>
            <a:r>
              <a:rPr lang="pt-BR" dirty="0"/>
              <a:t> é falsa?</a:t>
            </a:r>
          </a:p>
          <a:p>
            <a:r>
              <a:rPr lang="pt-BR" dirty="0"/>
              <a:t>Os dois códigos abaixo fazem a mesma coisa: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2924944"/>
            <a:ext cx="7465268" cy="31162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if</a:t>
            </a:r>
            <a:r>
              <a:rPr lang="pt-BR" dirty="0"/>
              <a:t> </a:t>
            </a:r>
            <a:r>
              <a:rPr lang="en-US" dirty="0"/>
              <a:t>/ else</a:t>
            </a:r>
            <a:endParaRPr lang="pt-BR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107210"/>
            <a:ext cx="8229600" cy="3511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aixaDeTexto 4"/>
          <p:cNvSpPr txBox="1"/>
          <p:nvPr/>
        </p:nvSpPr>
        <p:spPr>
          <a:xfrm>
            <a:off x="1691680" y="2780928"/>
            <a:ext cx="7920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b="1" dirty="0"/>
              <a:t>idade &lt;= 3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3491880" y="2276872"/>
            <a:ext cx="24482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O caminho </a:t>
            </a:r>
            <a:r>
              <a:rPr lang="pt-BR" sz="1600" dirty="0" err="1"/>
              <a:t>True</a:t>
            </a:r>
            <a:endParaRPr lang="pt-BR" sz="1600" dirty="0"/>
          </a:p>
        </p:txBody>
      </p:sp>
      <p:sp>
        <p:nvSpPr>
          <p:cNvPr id="7" name="CaixaDeTexto 6"/>
          <p:cNvSpPr txBox="1"/>
          <p:nvPr/>
        </p:nvSpPr>
        <p:spPr>
          <a:xfrm>
            <a:off x="3635896" y="5445224"/>
            <a:ext cx="24482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O caminho </a:t>
            </a:r>
            <a:r>
              <a:rPr lang="pt-BR" sz="1600" dirty="0" err="1"/>
              <a:t>False</a:t>
            </a:r>
            <a:endParaRPr lang="pt-BR" sz="1600" dirty="0"/>
          </a:p>
        </p:txBody>
      </p:sp>
      <p:sp>
        <p:nvSpPr>
          <p:cNvPr id="8" name="CaixaDeTexto 7"/>
          <p:cNvSpPr txBox="1"/>
          <p:nvPr/>
        </p:nvSpPr>
        <p:spPr>
          <a:xfrm>
            <a:off x="251520" y="1988840"/>
            <a:ext cx="24482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condição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2123728" y="1556792"/>
            <a:ext cx="24482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O computador segue por este caminho se a condição é verdadeira (idade &lt;= 3)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1259632" y="5373216"/>
            <a:ext cx="24482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O computador segue por este caminho se a condição é falsa (idade &gt; 3)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 aninhadas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Considere a empresa de telefonia Tchau. Abaixo de 200 minutos, a empresa cobra R$ 0,20 por minuto. Entre 200 e 400 minutos, o preço é R$ 0,18. Acima de 400 minutos o preço por minuto é R$ 0,15. Calcule sua conta de telefone.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Estruturas aninhadas</a:t>
            </a:r>
          </a:p>
        </p:txBody>
      </p:sp>
      <p:pic>
        <p:nvPicPr>
          <p:cNvPr id="8" name="Espaço Reservado para Conteúdo 7">
            <a:extLst>
              <a:ext uri="{FF2B5EF4-FFF2-40B4-BE49-F238E27FC236}">
                <a16:creationId xmlns:a16="http://schemas.microsoft.com/office/drawing/2014/main" id="{0C7A7A23-C1ED-4191-8E94-9AA1616F7A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827357"/>
            <a:ext cx="8229600" cy="4071648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Estruturas</a:t>
            </a:r>
            <a:r>
              <a:rPr lang="en-US" dirty="0"/>
              <a:t> </a:t>
            </a:r>
            <a:r>
              <a:rPr lang="en-US" dirty="0" err="1"/>
              <a:t>aninhadas</a:t>
            </a:r>
            <a:endParaRPr lang="pt-BR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914285"/>
            <a:ext cx="8229600" cy="38977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aixaDeTexto 4"/>
          <p:cNvSpPr txBox="1"/>
          <p:nvPr/>
        </p:nvSpPr>
        <p:spPr>
          <a:xfrm>
            <a:off x="1403648" y="2564904"/>
            <a:ext cx="792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&lt; 200 ?</a:t>
            </a:r>
            <a:endParaRPr lang="pt-BR" b="1" dirty="0"/>
          </a:p>
        </p:txBody>
      </p:sp>
      <p:sp>
        <p:nvSpPr>
          <p:cNvPr id="6" name="CaixaDeTexto 5"/>
          <p:cNvSpPr txBox="1"/>
          <p:nvPr/>
        </p:nvSpPr>
        <p:spPr>
          <a:xfrm>
            <a:off x="5148064" y="3501008"/>
            <a:ext cx="792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&lt;= 400?</a:t>
            </a:r>
            <a:endParaRPr lang="pt-BR" b="1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35896" y="1988840"/>
            <a:ext cx="19431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948264" y="2996952"/>
            <a:ext cx="19431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948264" y="4869160"/>
            <a:ext cx="1885950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Estruturas aninhadas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Modifique o programa da empresa Tchau para uma promoção onde a tarifa é de R$ 0,08 quando você utiliza mais que 800 minutos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elif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cláusula </a:t>
            </a:r>
            <a:r>
              <a:rPr lang="pt-BR" dirty="0" err="1"/>
              <a:t>elif</a:t>
            </a:r>
            <a:r>
              <a:rPr lang="pt-BR" dirty="0"/>
              <a:t> substitui um par </a:t>
            </a:r>
            <a:r>
              <a:rPr lang="pt-BR" dirty="0" err="1"/>
              <a:t>else</a:t>
            </a:r>
            <a:r>
              <a:rPr lang="pt-BR" dirty="0"/>
              <a:t> </a:t>
            </a:r>
            <a:r>
              <a:rPr lang="pt-BR" dirty="0" err="1"/>
              <a:t>if</a:t>
            </a: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FC59284-CF5D-419C-B385-6F5DBB2425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2348880"/>
            <a:ext cx="7063303" cy="38789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Lista de Exercícios “</a:t>
            </a:r>
            <a:r>
              <a:rPr lang="pt-BR" dirty="0" err="1"/>
              <a:t>again</a:t>
            </a:r>
            <a:r>
              <a:rPr lang="pt-BR" dirty="0"/>
              <a:t>”</a:t>
            </a:r>
          </a:p>
        </p:txBody>
      </p:sp>
      <p:pic>
        <p:nvPicPr>
          <p:cNvPr id="4" name="Espaço Reservado para Conteúdo 3" descr="einstein-bici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475656" y="1628800"/>
            <a:ext cx="3388151" cy="4525963"/>
          </a:xfrm>
        </p:spPr>
      </p:pic>
      <p:sp>
        <p:nvSpPr>
          <p:cNvPr id="5" name="CaixaDeTexto 4"/>
          <p:cNvSpPr txBox="1"/>
          <p:nvPr/>
        </p:nvSpPr>
        <p:spPr>
          <a:xfrm>
            <a:off x="5220072" y="2492896"/>
            <a:ext cx="316835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i="1" dirty="0"/>
              <a:t>“A vida é como andar de bicicleta. Para manter o equilíbrio, é preciso se manter em movimento”. Einstein.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2564904"/>
            <a:ext cx="8229600" cy="1988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aixaDeTexto 5"/>
          <p:cNvSpPr txBox="1"/>
          <p:nvPr/>
        </p:nvSpPr>
        <p:spPr>
          <a:xfrm>
            <a:off x="1619672" y="2852936"/>
            <a:ext cx="129614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err="1"/>
              <a:t>print</a:t>
            </a:r>
            <a:r>
              <a:rPr lang="pt-BR" sz="1400" b="1" dirty="0"/>
              <a:t> (“Bem vindo ao meu programa!”)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6300192" y="2852936"/>
            <a:ext cx="1296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err="1"/>
              <a:t>print</a:t>
            </a:r>
            <a:r>
              <a:rPr lang="pt-BR" sz="1400" b="1" dirty="0"/>
              <a:t> (“Volte sempre!”)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Condições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1628800"/>
            <a:ext cx="5981700" cy="77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CaixaDeTexto 7"/>
          <p:cNvSpPr txBox="1"/>
          <p:nvPr/>
        </p:nvSpPr>
        <p:spPr>
          <a:xfrm>
            <a:off x="251520" y="4797152"/>
            <a:ext cx="8712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/>
              <a:t>Seus programas nem sempre serão seqüências simples de comandos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Condições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i="1" dirty="0"/>
              <a:t>“Executar ou não executar</a:t>
            </a:r>
            <a:r>
              <a:rPr lang="en-US" i="1" dirty="0"/>
              <a:t>?</a:t>
            </a:r>
            <a:r>
              <a:rPr lang="pt-BR" i="1" dirty="0"/>
              <a:t> Eis a questão...”</a:t>
            </a:r>
          </a:p>
          <a:p>
            <a:r>
              <a:rPr lang="pt-BR" dirty="0"/>
              <a:t>Em geral não executo todas as linhas do programa</a:t>
            </a:r>
          </a:p>
          <a:p>
            <a:r>
              <a:rPr lang="pt-BR" dirty="0"/>
              <a:t>Passar pelas linhas de um programa é como andar de carro numa cidade</a:t>
            </a:r>
          </a:p>
          <a:p>
            <a:r>
              <a:rPr lang="pt-BR" dirty="0"/>
              <a:t>Existem pontos onde decidimos qual caminho escolher</a:t>
            </a: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Condições</a:t>
            </a:r>
          </a:p>
        </p:txBody>
      </p:sp>
      <p:pic>
        <p:nvPicPr>
          <p:cNvPr id="4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1453027"/>
            <a:ext cx="7200800" cy="4820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if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Ler dois valores inteiros e imprimir o maior deles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2852936"/>
            <a:ext cx="7134225" cy="185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Dois pontos e </a:t>
            </a:r>
            <a:r>
              <a:rPr lang="pt-BR" dirty="0" err="1"/>
              <a:t>identação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1475656" y="1916832"/>
            <a:ext cx="616995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pt-BR" sz="5400" b="1" cap="none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Eu amo dois pontos!</a:t>
            </a:r>
          </a:p>
        </p:txBody>
      </p:sp>
      <p:sp>
        <p:nvSpPr>
          <p:cNvPr id="7" name="Retângulo 6"/>
          <p:cNvSpPr/>
          <p:nvPr/>
        </p:nvSpPr>
        <p:spPr>
          <a:xfrm rot="20332417">
            <a:off x="2881119" y="3746404"/>
            <a:ext cx="3183821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7200" b="1" cap="none" spc="0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I Love :!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if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Verificar se um carro é novo ou velho</a:t>
            </a:r>
          </a:p>
          <a:p>
            <a:r>
              <a:rPr lang="pt-BR" dirty="0"/>
              <a:t>Se o carro tiver pelo menos três anos é novo</a:t>
            </a:r>
          </a:p>
          <a:p>
            <a:endParaRPr lang="pt-B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3068960"/>
            <a:ext cx="8334375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if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Pergunte a velocidade de um carro, supondo um valor inteiro. Caso ultrapasse 110 km/h, exiba uma mensagem dizendo que o usuário foi multado. Neste caso, exiba o valor da multa, cobrando R$ 5,00 por km acima de 110.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if</a:t>
            </a:r>
            <a:endParaRPr lang="pt-BR" dirty="0"/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3D5AF3E2-1584-4F9C-8754-5FFBD17481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9552" y="2204864"/>
            <a:ext cx="8229600" cy="229074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2963</TotalTime>
  <Words>357</Words>
  <Application>Microsoft Office PowerPoint</Application>
  <PresentationFormat>Apresentação na tela (4:3)</PresentationFormat>
  <Paragraphs>46</Paragraphs>
  <Slides>17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0" baseType="lpstr">
      <vt:lpstr>Arial</vt:lpstr>
      <vt:lpstr>Calibri</vt:lpstr>
      <vt:lpstr>Tema do Office</vt:lpstr>
      <vt:lpstr>Apresentação do PowerPoint</vt:lpstr>
      <vt:lpstr>Condições</vt:lpstr>
      <vt:lpstr>Condições</vt:lpstr>
      <vt:lpstr>Condições</vt:lpstr>
      <vt:lpstr>if</vt:lpstr>
      <vt:lpstr>Dois pontos e identação</vt:lpstr>
      <vt:lpstr>if</vt:lpstr>
      <vt:lpstr>if</vt:lpstr>
      <vt:lpstr>if</vt:lpstr>
      <vt:lpstr>else</vt:lpstr>
      <vt:lpstr>if / else</vt:lpstr>
      <vt:lpstr>Estrutura aninhadas</vt:lpstr>
      <vt:lpstr>Estruturas aninhadas</vt:lpstr>
      <vt:lpstr>Estruturas aninhadas</vt:lpstr>
      <vt:lpstr>Estruturas aninhadas</vt:lpstr>
      <vt:lpstr>elif</vt:lpstr>
      <vt:lpstr>Lista de Exercícios “again”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Algoritmos Fernando Masanori</dc:title>
  <dc:creator>Fernando Masanori</dc:creator>
  <cp:lastModifiedBy>Fernando Masanori</cp:lastModifiedBy>
  <cp:revision>252</cp:revision>
  <dcterms:created xsi:type="dcterms:W3CDTF">2009-08-17T13:20:03Z</dcterms:created>
  <dcterms:modified xsi:type="dcterms:W3CDTF">2020-04-30T15:34:15Z</dcterms:modified>
</cp:coreProperties>
</file>