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61" r:id="rId3"/>
    <p:sldId id="278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0" r:id="rId17"/>
    <p:sldId id="271" r:id="rId18"/>
    <p:sldId id="274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 autoAdjust="0"/>
  </p:normalViewPr>
  <p:slideViewPr>
    <p:cSldViewPr>
      <p:cViewPr varScale="1">
        <p:scale>
          <a:sx n="75" d="100"/>
          <a:sy n="75" d="100"/>
        </p:scale>
        <p:origin x="92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13441"/>
            <a:ext cx="3333073" cy="5373216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Repetições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Imprimir os números pares entre 0 e um número fornecido sem utilizar o </a:t>
            </a:r>
            <a:r>
              <a:rPr lang="pt-BR" dirty="0" err="1"/>
              <a:t>if</a:t>
            </a:r>
            <a:endParaRPr lang="pt-BR" dirty="0"/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2294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Modifique o programa anterior para imprimir de 1 até o número digitado pelo usuário, mas dessa vez apenas os números ímpares</a:t>
            </a:r>
          </a:p>
          <a:p>
            <a:pPr algn="just"/>
            <a:r>
              <a:rPr lang="pt-BR" dirty="0"/>
              <a:t>Reescreva o programa anterior para escrever os 10 primeiros múltiplos de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Acumuladores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diferença entre um contador e um acumulador é que nos contadores o valor adicionado é constante e, nos acumuladores, variável</a:t>
            </a:r>
          </a:p>
          <a:p>
            <a:pPr algn="just"/>
            <a:r>
              <a:rPr lang="pt-BR" sz="2800" dirty="0"/>
              <a:t>Cálculo da soma de dez números inteiros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DB2260-3AA3-4286-911E-F5C497AE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73016"/>
            <a:ext cx="7344816" cy="286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Acumuladores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Calcule a média de 10 números inteiros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340D1A-A68C-4946-9CD1-98D9FEE5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79"/>
            <a:ext cx="7488832" cy="2955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Acumuladores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Calcule o fatorial de dez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C58547-AB5A-4D1E-9826-754526D1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056784" cy="3144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Acumuladores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Calcule o fatorial de um número inteiro 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8904F8-5CF2-4EE4-87E5-5708C01E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308242"/>
            <a:ext cx="7395653" cy="356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Interrompendo a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Calcule a soma de números inteiros até ser digitado zero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CC6574-36C5-461E-BCDF-8F57B4D1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7943803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Interrompendo a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algn="just"/>
            <a:r>
              <a:rPr lang="pt-BR" dirty="0"/>
              <a:t>Calcule a média de números até ser digitado zero</a:t>
            </a:r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AE41A8-C7E4-48F1-AEBB-B9D17CAB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7208235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Repetições aninhadas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Imprima as tabuadas de 1 a 10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3AFA2E-FD0F-4304-ACE2-CCB12A5C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06" y="2276872"/>
            <a:ext cx="7881250" cy="4115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Exercícios “</a:t>
            </a:r>
            <a:r>
              <a:rPr lang="pt-BR" dirty="0" err="1"/>
              <a:t>again</a:t>
            </a:r>
            <a:r>
              <a:rPr lang="pt-BR" dirty="0"/>
              <a:t>”</a:t>
            </a:r>
          </a:p>
        </p:txBody>
      </p:sp>
      <p:pic>
        <p:nvPicPr>
          <p:cNvPr id="4" name="Espaço Reservado para Conteúdo 3" descr="einstein-bi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3388151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5220072" y="2492896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“A vida é como andar de bicicleta. Para manter o equilíbrio, é preciso se manter em movimento”. Einstein.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Repetições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6048672" cy="561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436096" y="141277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Seria tão legal repetir várias vezes as mesmas linhas de código, mas isso é um sonho...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ython Lo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1581" y="0"/>
            <a:ext cx="456083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Imprimindo de 1 a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simples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Usando uma variável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16573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16383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Imprimindo de 1 a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Incrementando a variável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Usando </a:t>
            </a:r>
            <a:r>
              <a:rPr lang="pt-BR" dirty="0" err="1"/>
              <a:t>while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5"/>
            <a:ext cx="1656184" cy="18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81128"/>
            <a:ext cx="2390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2" y="1412776"/>
            <a:ext cx="7985668" cy="532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Imprimindo de 1 a 3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75656" y="393305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x =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83968" y="40770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x &lt;= 3 </a:t>
            </a:r>
            <a:r>
              <a:rPr lang="en-US" sz="1600" b="1" dirty="0"/>
              <a:t>?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95936" y="1556792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print</a:t>
            </a:r>
            <a:r>
              <a:rPr lang="pt-BR" sz="1600" b="1" dirty="0"/>
              <a:t> (x)</a:t>
            </a:r>
          </a:p>
          <a:p>
            <a:r>
              <a:rPr lang="pt-BR" sz="1600" b="1" dirty="0"/>
              <a:t>x = x + 1</a:t>
            </a:r>
          </a:p>
        </p:txBody>
      </p:sp>
      <p:sp>
        <p:nvSpPr>
          <p:cNvPr id="11" name="CaixaDeTexto 10"/>
          <p:cNvSpPr txBox="1"/>
          <p:nvPr/>
        </p:nvSpPr>
        <p:spPr>
          <a:xfrm rot="20218838">
            <a:off x="1761361" y="1923533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Bloco do loop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0" y="2780928"/>
            <a:ext cx="248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Quando o programa chega no </a:t>
            </a:r>
            <a:r>
              <a:rPr lang="pt-BR" sz="1600" dirty="0" err="1"/>
              <a:t>while</a:t>
            </a:r>
            <a:r>
              <a:rPr lang="pt-BR" sz="1600" dirty="0"/>
              <a:t> pela primeira vez ele verifica a condição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55776" y="5445224"/>
            <a:ext cx="248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No final do bloco do loop o programa volta para a condição de novo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300192" y="270892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Se a condição é verdadeira ele sobe no </a:t>
            </a:r>
            <a:r>
              <a:rPr lang="pt-BR" sz="1600" dirty="0" err="1"/>
              <a:t>looping</a:t>
            </a:r>
            <a:endParaRPr lang="pt-BR" sz="16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196752"/>
            <a:ext cx="2210491" cy="12241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mesa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67544" y="350100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Conector reto 5"/>
          <p:cNvCxnSpPr/>
          <p:nvPr/>
        </p:nvCxnSpPr>
        <p:spPr>
          <a:xfrm rot="5400000" flipH="1" flipV="1">
            <a:off x="2411760" y="3933056"/>
            <a:ext cx="216024" cy="216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 flipH="1" flipV="1">
            <a:off x="2411760" y="4293096"/>
            <a:ext cx="216024" cy="216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2411760" y="4653136"/>
            <a:ext cx="216024" cy="216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2390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imprima de 1 até um número digitado pelo usuário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7258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Imprimir os números pares entre 0 e um número fornecido usando </a:t>
            </a:r>
            <a:r>
              <a:rPr lang="pt-BR" dirty="0" err="1"/>
              <a:t>if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1437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309</Words>
  <Application>Microsoft Office PowerPoint</Application>
  <PresentationFormat>Apresentação na tela (4:3)</PresentationFormat>
  <Paragraphs>61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Apresentação do PowerPoint</vt:lpstr>
      <vt:lpstr>Repetições</vt:lpstr>
      <vt:lpstr>Apresentação do PowerPoint</vt:lpstr>
      <vt:lpstr>Imprimindo de 1 a 3</vt:lpstr>
      <vt:lpstr>Imprimindo de 1 a 3</vt:lpstr>
      <vt:lpstr>Imprimindo de 1 a 3</vt:lpstr>
      <vt:lpstr>Teste de mesa</vt:lpstr>
      <vt:lpstr>Contadores</vt:lpstr>
      <vt:lpstr>Contadores</vt:lpstr>
      <vt:lpstr>Contadores</vt:lpstr>
      <vt:lpstr>Contadores</vt:lpstr>
      <vt:lpstr>Acumuladores</vt:lpstr>
      <vt:lpstr>Acumuladores</vt:lpstr>
      <vt:lpstr>Acumuladores</vt:lpstr>
      <vt:lpstr>Acumuladores</vt:lpstr>
      <vt:lpstr>Interrompendo a repetição</vt:lpstr>
      <vt:lpstr>Interrompendo a repetição</vt:lpstr>
      <vt:lpstr>Repetições aninhadas</vt:lpstr>
      <vt:lpstr>Lista de Exercícios “again”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296</cp:revision>
  <dcterms:created xsi:type="dcterms:W3CDTF">2009-08-17T13:20:03Z</dcterms:created>
  <dcterms:modified xsi:type="dcterms:W3CDTF">2020-04-30T20:25:05Z</dcterms:modified>
</cp:coreProperties>
</file>