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 autoAdjust="0"/>
  </p:normalViewPr>
  <p:slideViewPr>
    <p:cSldViewPr>
      <p:cViewPr varScale="1">
        <p:scale>
          <a:sx n="75" d="100"/>
          <a:sy n="75" d="100"/>
        </p:scale>
        <p:origin x="92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7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4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Faça um programa que leia um vetor de 5 números inteiros e mostre o vetor</a:t>
            </a:r>
          </a:p>
          <a:p>
            <a:pPr algn="just"/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3"/>
            <a:ext cx="7859216" cy="270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algn="just"/>
            <a:r>
              <a:rPr lang="pt-BR" dirty="0"/>
              <a:t>Faça um programa que leia quatro notas, mostre as notas e a média na tela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869B43-0F40-4FA9-93D7-CB87C25B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74903"/>
            <a:ext cx="8025346" cy="3834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forma de fazer o mesmo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720151-72E5-4218-A54D-538377DE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51853"/>
            <a:ext cx="7848872" cy="3022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Refazer sem olhar</a:t>
            </a:r>
          </a:p>
        </p:txBody>
      </p:sp>
      <p:pic>
        <p:nvPicPr>
          <p:cNvPr id="4" name="Espaço Reservado para Conteúdo 3" descr="einstein-bi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3388151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5220072" y="2492896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“A vida é como andar de bicicleta. Para manter o equilíbrio, é preciso se manter em movimento”. Einstein.</a:t>
            </a:r>
          </a:p>
        </p:txBody>
      </p:sp>
    </p:spTree>
    <p:extLst>
      <p:ext uri="{BB962C8B-B14F-4D97-AF65-F5344CB8AC3E}">
        <p14:creationId xmlns:p14="http://schemas.microsoft.com/office/powerpoint/2010/main" val="129835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Edifício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Edifício de apartamentos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60388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Edifício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algn="just"/>
            <a:r>
              <a:rPr lang="pt-BR" dirty="0"/>
              <a:t>Podemos associar o térreo ao andar zero, o primeiro é o andar 1 e assim por diante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4464496" cy="23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3" y="4725145"/>
            <a:ext cx="2232248" cy="149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Trem de dados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556792"/>
            <a:ext cx="584811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95536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Aqui vem o trem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56176" y="479715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 vagão tem sua informação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Trem de dados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609" y="2132856"/>
            <a:ext cx="891239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691680" y="2852936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Todos a bordo do expresso  </a:t>
            </a:r>
            <a:r>
              <a:rPr lang="pt-BR" sz="1400" dirty="0" err="1"/>
              <a:t>my_array</a:t>
            </a:r>
            <a:r>
              <a:rPr lang="pt-BR" sz="1400" dirty="0"/>
              <a:t>!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43608" y="5301208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trem de dados </a:t>
            </a:r>
            <a:r>
              <a:rPr lang="pt-BR" sz="2400" dirty="0" err="1"/>
              <a:t>my_array</a:t>
            </a:r>
            <a:r>
              <a:rPr lang="pt-BR" sz="2400" dirty="0"/>
              <a:t> é uma única variável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Posso engatar vagões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8" y="2060848"/>
            <a:ext cx="910944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3212976"/>
            <a:ext cx="14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Dê um nome ao trem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91680" y="3068960"/>
            <a:ext cx="14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Atribua uma lista de dados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55576" y="566124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Como posso acrescentar um vagão com “</a:t>
            </a:r>
            <a:r>
              <a:rPr lang="pt-BR" sz="2400" dirty="0" err="1"/>
              <a:t>Bettys</a:t>
            </a:r>
            <a:r>
              <a:rPr lang="pt-BR" sz="2400" dirty="0"/>
              <a:t>”</a:t>
            </a:r>
            <a:r>
              <a:rPr lang="en-US" sz="2400" dirty="0"/>
              <a:t>?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Posso engatar vagões com </a:t>
            </a:r>
            <a:r>
              <a:rPr lang="pt-BR" dirty="0" err="1"/>
              <a:t>append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53" y="2420888"/>
            <a:ext cx="87273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7775848" y="2924944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Aumentei um vagão na lista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pt-BR" dirty="0"/>
              <a:t>Uma lista vazia</a:t>
            </a:r>
          </a:p>
          <a:p>
            <a:endParaRPr lang="pt-BR" dirty="0"/>
          </a:p>
          <a:p>
            <a:r>
              <a:rPr lang="pt-BR" dirty="0"/>
              <a:t>Uma lista com três notas</a:t>
            </a:r>
          </a:p>
          <a:p>
            <a:endParaRPr lang="pt-BR" dirty="0"/>
          </a:p>
          <a:p>
            <a:r>
              <a:rPr lang="pt-BR" dirty="0"/>
              <a:t>Acessando uma nota</a:t>
            </a:r>
          </a:p>
          <a:p>
            <a:endParaRPr lang="pt-BR" dirty="0"/>
          </a:p>
          <a:p>
            <a:r>
              <a:rPr lang="pt-BR" dirty="0"/>
              <a:t>Mudando a primeira nota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23526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4152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9936" y="4249688"/>
            <a:ext cx="33147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9936" y="5401816"/>
            <a:ext cx="3352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Calcule a média de 5 notas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0D0400-A99A-489D-8DF8-3B9F7964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396207" cy="320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191</Words>
  <Application>Microsoft Office PowerPoint</Application>
  <PresentationFormat>Apresentação na tela (4:3)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Apresentação do PowerPoint</vt:lpstr>
      <vt:lpstr>Edifício</vt:lpstr>
      <vt:lpstr>Edifício</vt:lpstr>
      <vt:lpstr>Trem de dados</vt:lpstr>
      <vt:lpstr>Trem de dados</vt:lpstr>
      <vt:lpstr>Posso engatar vagões</vt:lpstr>
      <vt:lpstr>Posso engatar vagões com append</vt:lpstr>
      <vt:lpstr>Listas</vt:lpstr>
      <vt:lpstr>Listas</vt:lpstr>
      <vt:lpstr>Listas</vt:lpstr>
      <vt:lpstr>Listas</vt:lpstr>
      <vt:lpstr>Listas</vt:lpstr>
      <vt:lpstr>Refazer sem olhar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302</cp:revision>
  <dcterms:created xsi:type="dcterms:W3CDTF">2009-08-17T13:20:03Z</dcterms:created>
  <dcterms:modified xsi:type="dcterms:W3CDTF">2020-05-03T15:37:07Z</dcterms:modified>
</cp:coreProperties>
</file>