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7" r:id="rId2"/>
    <p:sldId id="280" r:id="rId3"/>
    <p:sldId id="293" r:id="rId4"/>
    <p:sldId id="294" r:id="rId5"/>
    <p:sldId id="281" r:id="rId6"/>
    <p:sldId id="282" r:id="rId7"/>
    <p:sldId id="275" r:id="rId8"/>
    <p:sldId id="276" r:id="rId9"/>
    <p:sldId id="278" r:id="rId10"/>
    <p:sldId id="279" r:id="rId11"/>
    <p:sldId id="283" r:id="rId12"/>
    <p:sldId id="284" r:id="rId13"/>
    <p:sldId id="286" r:id="rId14"/>
    <p:sldId id="289" r:id="rId15"/>
    <p:sldId id="287" r:id="rId16"/>
    <p:sldId id="290" r:id="rId17"/>
    <p:sldId id="291" r:id="rId18"/>
    <p:sldId id="29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9" autoAdjust="0"/>
    <p:restoredTop sz="94660" autoAdjust="0"/>
  </p:normalViewPr>
  <p:slideViewPr>
    <p:cSldViewPr>
      <p:cViewPr varScale="1">
        <p:scale>
          <a:sx n="75" d="100"/>
          <a:sy n="75" d="100"/>
        </p:scale>
        <p:origin x="922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0" y="7793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9295A-3129-4563-A4D7-7DF674138D6F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736CD-58A4-4328-B978-751BAAFA503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27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731ED7-C4E8-427E-988E-D0EBA99155CB}" type="slidenum">
              <a:rPr lang="pt-BR"/>
              <a:pPr/>
              <a:t>1</a:t>
            </a:fld>
            <a:endParaRPr lang="pt-BR"/>
          </a:p>
        </p:txBody>
      </p:sp>
      <p:sp>
        <p:nvSpPr>
          <p:cNvPr id="19458" name="Rectangle 1026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94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7B54E-2A6A-4267-B61C-6574ABDC9D27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311" y="-11312"/>
            <a:ext cx="3333073" cy="5373216"/>
          </a:xfrm>
          <a:prstGeom prst="rect">
            <a:avLst/>
          </a:prstGeom>
        </p:spPr>
      </p:pic>
      <p:sp>
        <p:nvSpPr>
          <p:cNvPr id="4" name="Rectangle 4"/>
          <p:cNvSpPr>
            <a:spLocks noGrp="1" noChangeArrowheads="1"/>
          </p:cNvSpPr>
          <p:nvPr/>
        </p:nvSpPr>
        <p:spPr>
          <a:xfrm>
            <a:off x="-6303" y="5122204"/>
            <a:ext cx="9150303" cy="173579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8000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Strings</a:t>
            </a:r>
            <a:endParaRPr lang="pt-BR" sz="80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pt-BR" sz="36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fmasanori@gmail.com</a:t>
            </a:r>
            <a:endParaRPr lang="pt-BR" sz="54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Verificação parcial de strings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628800"/>
            <a:ext cx="46101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3284984"/>
            <a:ext cx="3400425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5013176"/>
            <a:ext cx="65341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find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replace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628800"/>
            <a:ext cx="7324725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933056"/>
            <a:ext cx="596265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split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join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628800"/>
            <a:ext cx="5724525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4581128"/>
            <a:ext cx="80105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Faça um programa que solicite a data de nascimento (</a:t>
            </a:r>
            <a:r>
              <a:rPr lang="pt-BR" dirty="0" err="1"/>
              <a:t>dd</a:t>
            </a:r>
            <a:r>
              <a:rPr lang="pt-BR" dirty="0"/>
              <a:t>/mm/</a:t>
            </a:r>
            <a:r>
              <a:rPr lang="pt-BR" dirty="0" err="1"/>
              <a:t>aaaa</a:t>
            </a:r>
            <a:r>
              <a:rPr lang="pt-BR" dirty="0"/>
              <a:t>) e imprima com o nome do mês por extenso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52146C0-936B-472D-BF6C-12FE97236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284389"/>
            <a:ext cx="7878925" cy="30243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Coding</a:t>
            </a:r>
            <a:r>
              <a:rPr lang="pt-BR" dirty="0"/>
              <a:t> </a:t>
            </a:r>
            <a:r>
              <a:rPr lang="pt-BR" dirty="0" err="1"/>
              <a:t>Dojo</a:t>
            </a:r>
            <a:endParaRPr lang="pt-BR" dirty="0"/>
          </a:p>
        </p:txBody>
      </p:sp>
      <p:pic>
        <p:nvPicPr>
          <p:cNvPr id="5" name="Espaço Reservado para Conteúdo 4" descr="Coding Doj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59632" y="1196752"/>
            <a:ext cx="6840759" cy="5130569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Coding</a:t>
            </a:r>
            <a:r>
              <a:rPr lang="pt-BR" dirty="0"/>
              <a:t> </a:t>
            </a:r>
            <a:r>
              <a:rPr lang="pt-BR" dirty="0" err="1"/>
              <a:t>Dojo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Desenvolvimento guiado por testes</a:t>
            </a:r>
          </a:p>
          <a:p>
            <a:r>
              <a:rPr lang="pt-BR" dirty="0"/>
              <a:t>Passos de bebê</a:t>
            </a:r>
          </a:p>
          <a:p>
            <a:r>
              <a:rPr lang="pt-BR" dirty="0" err="1"/>
              <a:t>Pair</a:t>
            </a:r>
            <a:r>
              <a:rPr lang="pt-BR" dirty="0"/>
              <a:t> programming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Desenvolvimento guiado por testes</a:t>
            </a:r>
          </a:p>
        </p:txBody>
      </p:sp>
      <p:pic>
        <p:nvPicPr>
          <p:cNvPr id="4" name="Espaço Reservado para Conteúdo 3" descr="TestDrivenGameDevelopmen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81125" y="1877219"/>
            <a:ext cx="6381750" cy="3971925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Baby </a:t>
            </a:r>
            <a:r>
              <a:rPr lang="pt-BR" dirty="0" err="1"/>
              <a:t>Steps</a:t>
            </a:r>
            <a:endParaRPr lang="pt-B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8525" y="1628800"/>
            <a:ext cx="6373835" cy="4544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Pair</a:t>
            </a:r>
            <a:r>
              <a:rPr lang="pt-BR" dirty="0"/>
              <a:t> Programming</a:t>
            </a:r>
          </a:p>
        </p:txBody>
      </p:sp>
      <p:pic>
        <p:nvPicPr>
          <p:cNvPr id="6" name="Espaço Reservado para Conteúdo 5" descr="Pair Programmin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7624" y="1313718"/>
            <a:ext cx="6552728" cy="4936196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Aspas de vários tipos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Posso usar aspas simples, duplas ou triplas</a:t>
            </a:r>
          </a:p>
          <a:p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348880"/>
            <a:ext cx="4849341" cy="3919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Fatiamento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Fatia do primeiro índice até o anterior do segundo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780928"/>
            <a:ext cx="3609975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45927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Fatiamento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>
            <a:normAutofit/>
          </a:bodyPr>
          <a:lstStyle/>
          <a:p>
            <a:r>
              <a:rPr lang="pt-BR" sz="2800" dirty="0"/>
              <a:t>Podemos omitir índices, substituindo pelo extremo correspondente e também podemos ter índices negativos: -1 último, -2 penúltimo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140968"/>
            <a:ext cx="3248025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5767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Incremento no fatiamento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Posso usar um incremento ao fatiar a string</a:t>
            </a:r>
          </a:p>
          <a:p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348880"/>
            <a:ext cx="5943600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Incremento no fatiamento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Verifique se uma palavra é </a:t>
            </a:r>
            <a:r>
              <a:rPr lang="pt-BR" dirty="0" err="1"/>
              <a:t>palíndrome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492896"/>
            <a:ext cx="68961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A425B27-2CF6-446A-A67A-5BB55F0E8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96" y="2411082"/>
            <a:ext cx="7806407" cy="1672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Strings são imutáveis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700808"/>
            <a:ext cx="678180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Posso criar novas strings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Usando concatenação resolvemos esse problema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852936"/>
            <a:ext cx="44291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Concatenação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Faça um programa que leia uma palavra e troque as vogais por “*”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0192C7C-A023-4E26-8B7D-488DDB3FE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701527"/>
            <a:ext cx="6779386" cy="38492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4844</TotalTime>
  <Words>155</Words>
  <Application>Microsoft Office PowerPoint</Application>
  <PresentationFormat>Apresentação na tela (4:3)</PresentationFormat>
  <Paragraphs>31</Paragraphs>
  <Slides>18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1" baseType="lpstr">
      <vt:lpstr>Arial</vt:lpstr>
      <vt:lpstr>Calibri</vt:lpstr>
      <vt:lpstr>Tema do Office</vt:lpstr>
      <vt:lpstr>Apresentação do PowerPoint</vt:lpstr>
      <vt:lpstr>Aspas de vários tipos</vt:lpstr>
      <vt:lpstr>Fatiamento</vt:lpstr>
      <vt:lpstr>Fatiamento</vt:lpstr>
      <vt:lpstr>Incremento no fatiamento</vt:lpstr>
      <vt:lpstr>Incremento no fatiamento</vt:lpstr>
      <vt:lpstr>Strings são imutáveis</vt:lpstr>
      <vt:lpstr>Posso criar novas strings</vt:lpstr>
      <vt:lpstr>Concatenação</vt:lpstr>
      <vt:lpstr>Verificação parcial de strings</vt:lpstr>
      <vt:lpstr>find and replace</vt:lpstr>
      <vt:lpstr>split and join</vt:lpstr>
      <vt:lpstr>Exercício</vt:lpstr>
      <vt:lpstr>Coding Dojo</vt:lpstr>
      <vt:lpstr>Coding Dojo</vt:lpstr>
      <vt:lpstr>Desenvolvimento guiado por testes</vt:lpstr>
      <vt:lpstr>Baby Steps</vt:lpstr>
      <vt:lpstr>Pair Programming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Fernando Masanori</dc:title>
  <dc:creator>Fernando Masanori</dc:creator>
  <cp:lastModifiedBy>Fernando Masanori</cp:lastModifiedBy>
  <cp:revision>346</cp:revision>
  <dcterms:created xsi:type="dcterms:W3CDTF">2009-08-17T13:20:03Z</dcterms:created>
  <dcterms:modified xsi:type="dcterms:W3CDTF">2020-05-03T18:20:52Z</dcterms:modified>
</cp:coreProperties>
</file>