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630c0d76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630c0d76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630c0d76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630c0d76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630c0d76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630c0d76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630c0d76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630c0d76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630c0d76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630c0d76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630c0d76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630c0d76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630c0d76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630c0d76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630c0d76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630c0d76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630c0d76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630c0d76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630c0d7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630c0d7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630c0d7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630c0d7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630c0d7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630c0d7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630c0d76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630c0d76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630c0d7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630c0d7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630c0d76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630c0d76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630c0d76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630c0d76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630c0d76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630c0d76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REST - TP5 de SO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Peixoto Ribeiro Vieira - 22.1.4104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 como um crud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</a:rPr>
              <a:t>C</a:t>
            </a:r>
            <a:r>
              <a:rPr lang="pt-BR">
                <a:solidFill>
                  <a:srgbClr val="000000"/>
                </a:solidFill>
              </a:rPr>
              <a:t>reate (POST): envia informações para serem adicionadas a um banco de dados. Em geral, os dados estão no corpo da requisição.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</a:rPr>
              <a:t>R</a:t>
            </a:r>
            <a:r>
              <a:rPr lang="pt-BR">
                <a:solidFill>
                  <a:srgbClr val="000000"/>
                </a:solidFill>
              </a:rPr>
              <a:t>ead (GET): responsável pela consulta de informações, como a solicitação de uma página web, ou informações de um ou mais dados. Em geral, os dados de solicitação podem ser vistos pela URL.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</a:rPr>
              <a:t>U</a:t>
            </a:r>
            <a:r>
              <a:rPr lang="pt-BR">
                <a:solidFill>
                  <a:srgbClr val="000000"/>
                </a:solidFill>
              </a:rPr>
              <a:t>pdate (PUT): atualiza informações existentes.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</a:rPr>
              <a:t>D</a:t>
            </a:r>
            <a:r>
              <a:rPr lang="pt-BR">
                <a:solidFill>
                  <a:srgbClr val="000000"/>
                </a:solidFill>
              </a:rPr>
              <a:t>elete (DELETE): remove dados.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API do github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63" y="1853850"/>
            <a:ext cx="499247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API do stackoverflow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88" y="1915050"/>
            <a:ext cx="498363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um crud simples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Cadastro de departamentos em um banco de dados relacional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 departamento terá um nome e uma descrição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Poderão ser criados dados, realização de consultas, edição e remoção de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Criado usando a biblioteca Flask do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Rodando sobre um docker na porta 5000 do computador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88" y="1935325"/>
            <a:ext cx="53408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e Read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75" y="2026500"/>
            <a:ext cx="794743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e Delete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38" y="1853850"/>
            <a:ext cx="450773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Push do docker: </a:t>
            </a:r>
            <a:r>
              <a:rPr lang="pt-BR" sz="1050">
                <a:solidFill>
                  <a:srgbClr val="393F49"/>
                </a:solidFill>
                <a:highlight>
                  <a:srgbClr val="E1E2E6"/>
                </a:highlight>
                <a:latin typeface="Roboto Mono"/>
                <a:ea typeface="Roboto Mono"/>
                <a:cs typeface="Roboto Mono"/>
                <a:sym typeface="Roboto Mono"/>
              </a:rPr>
              <a:t>docker push matheuspeixotoribeirovieira/tp_05:bcc264.5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Executar docker: </a:t>
            </a:r>
            <a:r>
              <a:rPr lang="pt-BR" sz="1050">
                <a:solidFill>
                  <a:srgbClr val="393F49"/>
                </a:solidFill>
                <a:highlight>
                  <a:srgbClr val="E1E2E6"/>
                </a:highlight>
                <a:latin typeface="Roboto Mono"/>
                <a:ea typeface="Roboto Mono"/>
                <a:cs typeface="Roboto Mono"/>
                <a:sym typeface="Roboto Mono"/>
              </a:rPr>
              <a:t>docker run -it -p 5000:5000 matheuspeixotoribeirovieira/tp_05:bcc264.5</a:t>
            </a:r>
            <a:endParaRPr sz="1050">
              <a:solidFill>
                <a:srgbClr val="393F49"/>
              </a:solidFill>
              <a:highlight>
                <a:srgbClr val="E1E2E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executar a aplicação, digite no docker: </a:t>
            </a:r>
            <a:r>
              <a:rPr lang="pt-BR" sz="1050">
                <a:solidFill>
                  <a:srgbClr val="393F49"/>
                </a:solidFill>
                <a:highlight>
                  <a:srgbClr val="E1E2E6"/>
                </a:highlight>
                <a:latin typeface="Roboto Mono"/>
                <a:ea typeface="Roboto Mono"/>
                <a:cs typeface="Roboto Mono"/>
                <a:sym typeface="Roboto Mono"/>
              </a:rPr>
              <a:t>python3 application.py</a:t>
            </a:r>
            <a:endParaRPr sz="1050">
              <a:solidFill>
                <a:srgbClr val="393F49"/>
              </a:solidFill>
              <a:highlight>
                <a:srgbClr val="E1E2E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1853850"/>
            <a:ext cx="78927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AMAZON. O que é a API RESTful? – Explicação sobre a API RESTful – AWS. Amazon Web Services, Inc. Disponível em: &lt;https://aws.amazon.com/pt/what-is/restful-api/&gt;. Acesso em: 2 fev. 2024.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MOZILLA. ‌Códigos de status de respostas HTTP - HTTP | MDN. MDN Web Docs. Disponível em: &lt;https://developer.mozilla.org/pt-BR/docs/Web/HTTP/Status&gt;. Acesso em: 2 fev. 2024.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‌IBM TECHNOLOGY. What is a REST API? Disponível em: &lt;https://www.youtube.com/watch?v=lsMQRaeKNDk&amp;ab_channel=IBMTechnology&gt;. Acesso em: 2 fev. 2024.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REDHAT.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uma API REST (Representational State Transfer)? Redhat.com. Disponível em: &lt;https://www.redhat.com/pt-br/topics/api/what-is-a-rest-api&gt;. Acesso em: 2 fev. 2024.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REDHAT. ‌What is an API? Redhat.com. Disponível em: &lt;https://www.redhat.com/en/topics/api/what-are-application-programming-interfaces&gt;. Acesso em: 2 fev. 2024.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CURRY, Caleb. REST API Crash Course - Introduction + Full Python API Tutorial. Disponível em: &lt;https://www.youtube.com/watch?v=qbLc5a9jdXo&amp;t=547s&amp;ab_channel=CalebCurry&gt;. Acesso em: 3 fev. 2024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API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e protocolos para troca de mensagens entre programas.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Facilitam a comunicação entre diferentes sistemas feitos em diferentes linguagens.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software que é a API recebe uma entrada, processa e devolve uma resposta.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Funcionamento de caixa preta.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471500" y="2615275"/>
            <a:ext cx="1617600" cy="11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Aplicação 1 feita em JavaScript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655450" y="2615275"/>
            <a:ext cx="1617600" cy="11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Aplicação 2 feita em Java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 flipH="1" rot="10800000">
            <a:off x="3089100" y="3012825"/>
            <a:ext cx="2577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3089100" y="3456800"/>
            <a:ext cx="2577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3089100" y="2615275"/>
            <a:ext cx="257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Solicitar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informação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089100" y="3079400"/>
            <a:ext cx="257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Retornar informação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REST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 (Representational State Transfer), ou estado de transferência representacional, é um tipo de API utilizado para conversas entre cliente e servidor.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Utiliza o protocolo HTTP para realizar a transferência de mensagens.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Quando utilizada para servidores de aplicações WEB, é comumente </a:t>
            </a:r>
            <a:r>
              <a:rPr lang="pt-BR"/>
              <a:t>chamada</a:t>
            </a:r>
            <a:r>
              <a:rPr lang="pt-BR"/>
              <a:t> de RESTful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707925" y="2927225"/>
            <a:ext cx="1617600" cy="11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Aplicação 1 feita em JavaScript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891875" y="2927225"/>
            <a:ext cx="1617600" cy="11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Aplicação 2 feita em Java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flipH="1" rot="10800000">
            <a:off x="2325525" y="3324775"/>
            <a:ext cx="2577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 rot="10800000">
            <a:off x="2325525" y="3768750"/>
            <a:ext cx="2577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2325525" y="2747275"/>
            <a:ext cx="257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/departamentos/1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325525" y="3391350"/>
            <a:ext cx="257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Resposta em JSON, XML, etc.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8525" r="0" t="0"/>
          <a:stretch/>
        </p:blipFill>
        <p:spPr>
          <a:xfrm>
            <a:off x="7579650" y="3051275"/>
            <a:ext cx="860026" cy="9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>
            <a:stCxn id="117" idx="3"/>
            <a:endCxn id="122" idx="1"/>
          </p:cNvCxnSpPr>
          <p:nvPr/>
        </p:nvCxnSpPr>
        <p:spPr>
          <a:xfrm>
            <a:off x="6509475" y="3521375"/>
            <a:ext cx="10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3095550" y="4190150"/>
            <a:ext cx="295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api.endereco.com/departamentos/1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29450" y="1973675"/>
            <a:ext cx="685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Funcionamento por requisições de cliente e resposta do servidor.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945200" y="3188875"/>
            <a:ext cx="1617600" cy="11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Aplicação em JavaScript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flipH="1" rot="10800000">
            <a:off x="3562800" y="3588525"/>
            <a:ext cx="27825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 flipH="1">
            <a:off x="3562950" y="4029575"/>
            <a:ext cx="2797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8525" r="0" t="0"/>
          <a:stretch/>
        </p:blipFill>
        <p:spPr>
          <a:xfrm>
            <a:off x="6342375" y="3312925"/>
            <a:ext cx="860026" cy="9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095550" y="4436850"/>
            <a:ext cx="295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api.endereco.com/departamentos/1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29450" y="1897025"/>
            <a:ext cx="74943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de segurança: O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acessando diretamente o banco de dados informará as credenciais para acesso, mas elas podem ser visualizadas facilmente.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Repetição: Cada aplicação que usará o mesmo banco de dados deverá criar a sua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própria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forma de acesso às informações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Requisições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requisição irá possuir: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Endpoint: O endereço desejado como minhaapi.com/UFOP/2023-2/Sistemas_Operacionais</a:t>
            </a:r>
            <a:endParaRPr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Parâmetros: Enviados pela URL da mensagem, indicam identificadores. Ex: </a:t>
            </a:r>
            <a:r>
              <a:rPr lang="pt-BR"/>
              <a:t>minhaapi.com/UFOP/2023-2/Sistemas_Operacionais/TP_01, onde TP_01 é um dado desejado</a:t>
            </a:r>
            <a:endParaRPr/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Body: São parâmetros enviados, mas não visíveis pela URL para aumentar a segurança dos dados, como no envio de uma senha solicitando autenticação.</a:t>
            </a:r>
            <a:endParaRPr/>
          </a:p>
          <a:p>
            <a:pPr indent="-311150" lvl="0" marL="457200" rtl="0" algn="just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pt-BR"/>
              <a:t>Cabeçalhos: Podem ser chaves para autenticação na API, entre outros.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do HTTP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1996625"/>
            <a:ext cx="76887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Respostas informativas (100 - 199)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Resposta de sucesso (200 - 299)</a:t>
            </a:r>
            <a:endParaRPr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200 OK: Tudo ocorreu corretamente com a solicitação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Redirecionamento (300 - 399)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Erro do cliente (400 - 499)</a:t>
            </a:r>
            <a:endParaRPr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401: Falha de autorização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404: O endpoint solicitado não foi encontrado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pt-BR"/>
              <a:t>Erro interno do servidor (500 - 599)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conteúdo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75" y="1968875"/>
            <a:ext cx="2309025" cy="23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850" y="1968875"/>
            <a:ext cx="2334721" cy="23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520" y="1671275"/>
            <a:ext cx="184606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211438" y="4418325"/>
            <a:ext cx="6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JSON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4663250" y="4418325"/>
            <a:ext cx="6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XML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841613" y="4656125"/>
            <a:ext cx="71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