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Tairine" userId="165868e27bf88caf" providerId="LiveId" clId="{75386AA1-2F9A-480D-A393-6AA1A0E0A8B2}"/>
    <pc:docChg chg="undo custSel modSld">
      <pc:chgData name="Jessica Tairine" userId="165868e27bf88caf" providerId="LiveId" clId="{75386AA1-2F9A-480D-A393-6AA1A0E0A8B2}" dt="2022-12-11T22:36:25.344" v="40"/>
      <pc:docMkLst>
        <pc:docMk/>
      </pc:docMkLst>
      <pc:sldChg chg="modSp mod">
        <pc:chgData name="Jessica Tairine" userId="165868e27bf88caf" providerId="LiveId" clId="{75386AA1-2F9A-480D-A393-6AA1A0E0A8B2}" dt="2022-12-11T22:36:25.344" v="40"/>
        <pc:sldMkLst>
          <pc:docMk/>
          <pc:sldMk cId="2622186954" sldId="256"/>
        </pc:sldMkLst>
        <pc:spChg chg="mod">
          <ac:chgData name="Jessica Tairine" userId="165868e27bf88caf" providerId="LiveId" clId="{75386AA1-2F9A-480D-A393-6AA1A0E0A8B2}" dt="2022-12-11T22:36:25.344" v="40"/>
          <ac:spMkLst>
            <pc:docMk/>
            <pc:sldMk cId="2622186954" sldId="256"/>
            <ac:spMk id="3" creationId="{00000000-0000-0000-0000-000000000000}"/>
          </ac:spMkLst>
        </pc:spChg>
      </pc:sldChg>
      <pc:sldChg chg="modSp mod">
        <pc:chgData name="Jessica Tairine" userId="165868e27bf88caf" providerId="LiveId" clId="{75386AA1-2F9A-480D-A393-6AA1A0E0A8B2}" dt="2022-12-11T22:33:37.103" v="35" actId="20577"/>
        <pc:sldMkLst>
          <pc:docMk/>
          <pc:sldMk cId="3796867499" sldId="257"/>
        </pc:sldMkLst>
        <pc:spChg chg="mod">
          <ac:chgData name="Jessica Tairine" userId="165868e27bf88caf" providerId="LiveId" clId="{75386AA1-2F9A-480D-A393-6AA1A0E0A8B2}" dt="2022-12-11T22:33:37.103" v="35" actId="20577"/>
          <ac:spMkLst>
            <pc:docMk/>
            <pc:sldMk cId="3796867499" sldId="257"/>
            <ac:spMk id="3" creationId="{CB80D7AD-622A-F366-AC60-1E1E499CE11A}"/>
          </ac:spMkLst>
        </pc:spChg>
      </pc:sldChg>
      <pc:sldChg chg="modSp mod setBg">
        <pc:chgData name="Jessica Tairine" userId="165868e27bf88caf" providerId="LiveId" clId="{75386AA1-2F9A-480D-A393-6AA1A0E0A8B2}" dt="2022-12-11T22:34:17.877" v="39" actId="20577"/>
        <pc:sldMkLst>
          <pc:docMk/>
          <pc:sldMk cId="2744471957" sldId="258"/>
        </pc:sldMkLst>
        <pc:spChg chg="mod">
          <ac:chgData name="Jessica Tairine" userId="165868e27bf88caf" providerId="LiveId" clId="{75386AA1-2F9A-480D-A393-6AA1A0E0A8B2}" dt="2022-12-11T14:27:22.817" v="0"/>
          <ac:spMkLst>
            <pc:docMk/>
            <pc:sldMk cId="2744471957" sldId="258"/>
            <ac:spMk id="2" creationId="{2A3B9EBB-07FF-916F-C918-EEADA14C4509}"/>
          </ac:spMkLst>
        </pc:spChg>
        <pc:spChg chg="mod">
          <ac:chgData name="Jessica Tairine" userId="165868e27bf88caf" providerId="LiveId" clId="{75386AA1-2F9A-480D-A393-6AA1A0E0A8B2}" dt="2022-12-11T22:34:17.877" v="39" actId="20577"/>
          <ac:spMkLst>
            <pc:docMk/>
            <pc:sldMk cId="2744471957" sldId="258"/>
            <ac:spMk id="3" creationId="{EAE7DEA5-FE78-BB1E-DD58-DC6D4AF5AA62}"/>
          </ac:spMkLst>
        </pc:spChg>
      </pc:sldChg>
      <pc:sldChg chg="modSp mod">
        <pc:chgData name="Jessica Tairine" userId="165868e27bf88caf" providerId="LiveId" clId="{75386AA1-2F9A-480D-A393-6AA1A0E0A8B2}" dt="2022-12-11T14:27:49.087" v="1" actId="108"/>
        <pc:sldMkLst>
          <pc:docMk/>
          <pc:sldMk cId="759934409" sldId="259"/>
        </pc:sldMkLst>
        <pc:spChg chg="mod">
          <ac:chgData name="Jessica Tairine" userId="165868e27bf88caf" providerId="LiveId" clId="{75386AA1-2F9A-480D-A393-6AA1A0E0A8B2}" dt="2022-12-11T14:27:49.087" v="1" actId="108"/>
          <ac:spMkLst>
            <pc:docMk/>
            <pc:sldMk cId="759934409" sldId="259"/>
            <ac:spMk id="3" creationId="{FC286AE6-96AF-CD42-3C06-D7580659645D}"/>
          </ac:spMkLst>
        </pc:spChg>
      </pc:sldChg>
      <pc:sldChg chg="modSp mod setBg">
        <pc:chgData name="Jessica Tairine" userId="165868e27bf88caf" providerId="LiveId" clId="{75386AA1-2F9A-480D-A393-6AA1A0E0A8B2}" dt="2022-12-11T14:28:11.978" v="3" actId="108"/>
        <pc:sldMkLst>
          <pc:docMk/>
          <pc:sldMk cId="2510555385" sldId="260"/>
        </pc:sldMkLst>
        <pc:spChg chg="mod">
          <ac:chgData name="Jessica Tairine" userId="165868e27bf88caf" providerId="LiveId" clId="{75386AA1-2F9A-480D-A393-6AA1A0E0A8B2}" dt="2022-12-11T14:28:01.258" v="2"/>
          <ac:spMkLst>
            <pc:docMk/>
            <pc:sldMk cId="2510555385" sldId="260"/>
            <ac:spMk id="2" creationId="{08F73012-6B7E-EFA1-3459-145847B5DC86}"/>
          </ac:spMkLst>
        </pc:spChg>
        <pc:spChg chg="mod">
          <ac:chgData name="Jessica Tairine" userId="165868e27bf88caf" providerId="LiveId" clId="{75386AA1-2F9A-480D-A393-6AA1A0E0A8B2}" dt="2022-12-11T14:28:11.978" v="3" actId="108"/>
          <ac:spMkLst>
            <pc:docMk/>
            <pc:sldMk cId="2510555385" sldId="260"/>
            <ac:spMk id="3" creationId="{371E0A26-94B1-4AE1-128B-8178D57E3F09}"/>
          </ac:spMkLst>
        </pc:spChg>
      </pc:sldChg>
      <pc:sldChg chg="modSp mod">
        <pc:chgData name="Jessica Tairine" userId="165868e27bf88caf" providerId="LiveId" clId="{75386AA1-2F9A-480D-A393-6AA1A0E0A8B2}" dt="2022-12-11T14:34:23.155" v="16" actId="113"/>
        <pc:sldMkLst>
          <pc:docMk/>
          <pc:sldMk cId="977955029" sldId="261"/>
        </pc:sldMkLst>
        <pc:spChg chg="mod">
          <ac:chgData name="Jessica Tairine" userId="165868e27bf88caf" providerId="LiveId" clId="{75386AA1-2F9A-480D-A393-6AA1A0E0A8B2}" dt="2022-12-11T14:34:23.155" v="16" actId="113"/>
          <ac:spMkLst>
            <pc:docMk/>
            <pc:sldMk cId="977955029" sldId="261"/>
            <ac:spMk id="3" creationId="{C7ACD4A7-E255-4797-3DD5-804DBBBB533E}"/>
          </ac:spMkLst>
        </pc:spChg>
      </pc:sldChg>
      <pc:sldChg chg="modSp mod">
        <pc:chgData name="Jessica Tairine" userId="165868e27bf88caf" providerId="LiveId" clId="{75386AA1-2F9A-480D-A393-6AA1A0E0A8B2}" dt="2022-12-11T14:34:31.147" v="17" actId="113"/>
        <pc:sldMkLst>
          <pc:docMk/>
          <pc:sldMk cId="2166578783" sldId="262"/>
        </pc:sldMkLst>
        <pc:spChg chg="mod">
          <ac:chgData name="Jessica Tairine" userId="165868e27bf88caf" providerId="LiveId" clId="{75386AA1-2F9A-480D-A393-6AA1A0E0A8B2}" dt="2022-12-11T14:34:31.147" v="17" actId="113"/>
          <ac:spMkLst>
            <pc:docMk/>
            <pc:sldMk cId="2166578783" sldId="262"/>
            <ac:spMk id="3" creationId="{17A2778F-0E5E-2B88-E2AE-B1EA6198A6FB}"/>
          </ac:spMkLst>
        </pc:spChg>
      </pc:sldChg>
      <pc:sldChg chg="modSp mod">
        <pc:chgData name="Jessica Tairine" userId="165868e27bf88caf" providerId="LiveId" clId="{75386AA1-2F9A-480D-A393-6AA1A0E0A8B2}" dt="2022-12-11T14:34:36.137" v="18" actId="113"/>
        <pc:sldMkLst>
          <pc:docMk/>
          <pc:sldMk cId="3610257058" sldId="263"/>
        </pc:sldMkLst>
        <pc:spChg chg="mod">
          <ac:chgData name="Jessica Tairine" userId="165868e27bf88caf" providerId="LiveId" clId="{75386AA1-2F9A-480D-A393-6AA1A0E0A8B2}" dt="2022-12-11T14:34:36.137" v="18" actId="113"/>
          <ac:spMkLst>
            <pc:docMk/>
            <pc:sldMk cId="3610257058" sldId="263"/>
            <ac:spMk id="3" creationId="{214690FE-3FCE-6D55-9FFE-6936CE5039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4F8104-5C5E-4E65-9459-72385C0237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73ECDD-7474-47F2-AEBC-BD9C6B007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BC99-57C5-45F8-A3DC-84AEA3ABEBFA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383E6-FA2F-4A74-9DB2-9BBB72C65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4FC90C-72B4-4B67-96F6-D95A9304C8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3A03-E6C6-44D5-A44F-3A77B4979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208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6D33-6FE7-4056-B8BA-B34A8EA753AA}" type="datetimeFigureOut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284C-51F1-41A8-BE96-35FFBF11D37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8846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39BEB2-ABB0-43C6-8C64-E592B55E71A8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3936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2446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93160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D444AF-561D-4516-B67D-CAB519FABD8A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427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1866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E48FF34-E056-45EA-AB71-31E8CDF7AD8F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081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67805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43944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0CA6DA-A2A6-4FDD-93E0-3A6F3E17BB1B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5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33277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7292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269145-03CB-4DBD-958D-CABB014A5298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97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B2260FE-8C24-4B03-9609-82B942B15418}" type="datetime1">
              <a:rPr lang="pt-BR" noProof="0" smtClean="0"/>
              <a:t>12/12/2022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41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atlas.org/data/en/region/6/saca.html" TargetMode="External"/><Relationship Id="rId2" Type="http://schemas.openxmlformats.org/officeDocument/2006/relationships/hyperlink" Target="https://ncdrisc.org/data-downloads-diabete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B9EBB-07FF-916F-C918-EEADA14C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587" y="2492540"/>
            <a:ext cx="10353762" cy="970450"/>
          </a:xfrm>
        </p:spPr>
        <p:txBody>
          <a:bodyPr/>
          <a:lstStyle/>
          <a:p>
            <a:r>
              <a:rPr lang="pt-B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avanço da Diabetes Tipo 2 na pandemia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7DEA5-FE78-BB1E-DD58-DC6D4AF5AA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9298" y="3255766"/>
            <a:ext cx="10363826" cy="3869862"/>
          </a:xfrm>
        </p:spPr>
        <p:txBody>
          <a:bodyPr/>
          <a:lstStyle/>
          <a:p>
            <a:pPr marL="36900" indent="0" algn="ctr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Fernanda Gonçalves Fernandes Lenza, Fernanda Gonzaga Fernandes de Oliveira, Fernando Queiroz de Paula,  Jéssica Tairine dos Santos Luz, Matheus Pungirum Santos, Maycon Gomes Silva Maia</a:t>
            </a:r>
            <a:endParaRPr lang="pt-BR" sz="1600" b="1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marL="36900" indent="0">
              <a:buNone/>
            </a:pPr>
            <a:r>
              <a:rPr lang="pt-BR" sz="1800" dirty="0"/>
              <a:t>Orientador: </a:t>
            </a:r>
            <a:r>
              <a:rPr lang="pt-BR" sz="1800" b="1" dirty="0">
                <a:latin typeface="Times New Roman" panose="02020603050405020304" pitchFamily="18" charset="0"/>
              </a:rPr>
              <a:t>Nesley Daher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4697AAE-E81F-6879-3027-5A73A321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109" y="0"/>
            <a:ext cx="1806656" cy="13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5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0265-EA44-9EEB-F0C1-3CFD7D76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0D7AD-622A-F366-AC60-1E1E499CE1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8378" y="2171700"/>
            <a:ext cx="10895367" cy="347614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Sabe-se que a crise pandêmica da SARS-CoV-2 trouxe além do caos na saúde pública e privada, diversas enfermidades oriundas do isolamento necessário.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diabetes é uma doença crônica que interfere no processamento de açúcar no organismo.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da base de dados escolhida para o projeto, foi feito levantamento de informações importantes para gerar esclarecimento para a comunidade a respeito da prevenção desta doença com análise de casos que ocorreram no Brasil em 2021.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2016DC53-EFB1-FCAD-8C98-55514CED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0" y="-30842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6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B9EBB-07FF-916F-C918-EEADA14C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97643"/>
            <a:ext cx="10353762" cy="97045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dirty="0"/>
              <a:t>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7DEA5-FE78-BB1E-DD58-DC6D4AF5AA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</a:rPr>
              <a:t>A problemática da pesquisa é a dificuldade nos controles médicos devido à ausência de sintomas e consultas preventivas, trazendo assim um aumento significativo de novos casos.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4697AAE-E81F-6879-3027-5A73A321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0" y="0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399C6-F934-2B5E-A2F7-C09DC072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86AE6-96AF-CD42-3C06-D758065964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era atual é determinada pela volatilidade e velocidade com que as mudanças acontecem. A grande quantidade de dados e o acelerado fluxo das informações entre todos os setores da vida, trazem à TI uma responsabilidade direta nas decisões quanto à adoção e uso dos recursos, ferramentas computacionais e tecnologias disponíveis no mercado. O uso do banco de dados nos permite ter uma visão mais assertiva e ajudar demais setores na tomada de decisão, principalmente o setor da saúde.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78EAC19-7936-1CF0-F211-A45E4D28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0" y="39283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3012-6B7E-EFA1-3459-145847B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E0A26-94B1-4AE1-128B-8178D57E3F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1833" y="1950438"/>
            <a:ext cx="10861914" cy="422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Geral: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Levar conhecimento e conscientização sobre diabetes tipo 2, principalmente a prevenção da doença, utilizando meios de comunicação digital.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Específicos: </a:t>
            </a:r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Aprender e desenvolver habilidades no tocante à implementação da arquitetura dos dados através da plataforma Azure, o Banco de Dados utilizado MySQL Workbench e Excel.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F21BE63-E64D-7628-882D-5C06092C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0" y="39283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5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1C27C-829A-F81D-C1F6-CB96EB25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CD4A7-E255-4797-3DD5-804DBBBB53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973765"/>
            <a:ext cx="10939972" cy="43935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2200" dirty="0">
                <a:latin typeface="Times" panose="02020603050405020304" pitchFamily="18" charset="0"/>
              </a:rPr>
              <a:t>          O projeto foi iniciado através de uma discursão em grupo que levou ao tema apresentado. Após a definição do tema foi iniciado uma pesquisa onde houve coleta e transformação de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</a:rPr>
              <a:t>arquivos</a:t>
            </a:r>
            <a:r>
              <a:rPr lang="pt-BR" sz="2200" dirty="0">
                <a:latin typeface="Times" panose="02020603050405020304" pitchFamily="18" charset="0"/>
              </a:rPr>
              <a:t> em formato CSV para tabela, facilitando o entendimento dos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</a:rPr>
              <a:t>dados</a:t>
            </a:r>
            <a:r>
              <a:rPr lang="pt-BR" sz="2200" dirty="0">
                <a:latin typeface="Times" panose="02020603050405020304" pitchFamily="18" charset="0"/>
              </a:rPr>
              <a:t> e proporcionando uma melhor forma de trabalhar com o mesmo. Do arquivo tabulado foi retirado os dados necessários para a  criação do banco de dados no programa MySQL.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Times" panose="02020603050405020304" pitchFamily="18" charset="0"/>
              </a:rPr>
              <a:t>        A fim de auxiliar o entendimento de quem tivesse contato com o projeto, foi utilizado o Excel para a criação da apresentação gráfica.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>
                <a:latin typeface="Times" panose="02020603050405020304" pitchFamily="18" charset="0"/>
              </a:rPr>
              <a:t>       Os programas utilizados foram: Excel e MySQL Workbench.</a:t>
            </a:r>
          </a:p>
          <a:p>
            <a:pPr marL="0" indent="0" algn="just">
              <a:buNone/>
            </a:pPr>
            <a:endParaRPr lang="pt-BR" sz="2200" dirty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A065076-C570-747C-1238-99DE05B3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30" y="39283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5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472A3-1DFC-B063-EAEC-EFF5263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2778F-0E5E-2B88-E2AE-B1EA6198A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06849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1500" dirty="0">
              <a:latin typeface="Times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objetivo proposto, conseguimos fazer a granulação de dados </a:t>
            </a:r>
            <a:r>
              <a:rPr lang="pt-BR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razendo de forma visual e facilitada o entendimento do público alvo e tornando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informações mais factíveis. Mostrando o gráfico elaborado é possível gerar conscientização sobre os casos de diabetes e a  taxa de </a:t>
            </a:r>
            <a:r>
              <a:rPr lang="pt-B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prevalência.</a:t>
            </a:r>
          </a:p>
          <a:p>
            <a:pPr algn="just"/>
            <a:r>
              <a:rPr lang="pt-B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projeto foi possível adquirir conhecimento para trabalhar de diversas formas como: a inserção de dados dentro do MySQL e elaboração de gráficos no Excel.</a:t>
            </a: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15435858-350E-5D1F-0661-ACDB6E6E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0" y="19404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583DF-15A6-8599-DC36-9D65FD20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690FE-3FCE-6D55-9FFE-6936CE503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8500"/>
            <a:ext cx="10363826" cy="3822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0340" indent="-180340" algn="just">
              <a:lnSpc>
                <a:spcPct val="130000"/>
              </a:lnSpc>
              <a:tabLst>
                <a:tab pos="45720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NCD </a:t>
            </a: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https://ncdrisc.org/data-downloads-diabetes.html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30000"/>
              </a:lnSpc>
              <a:tabLst>
                <a:tab pos="457200" algn="l"/>
              </a:tabLst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IDF Diabetes Atlas (</a:t>
            </a:r>
            <a:r>
              <a:rPr lang="pt-BR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https://diabetesatlas.org/data/</a:t>
            </a:r>
            <a:r>
              <a:rPr lang="pt-BR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region</a:t>
            </a:r>
            <a:r>
              <a:rPr lang="pt-BR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/6/saca.html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ACD2928-1269-8788-E124-C6B2A54E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50" y="0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7D3F5-59DD-0C8B-B5C0-D7FFB619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trabalho e 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B0DB2-F11B-811D-DECD-E35F0DC0A1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APRESENTAÇÃO DO TRABALHO E AO FINAL 10 MIN PARA COMENTÁRIOS dos participantes E DISCUSSÃO</a:t>
            </a:r>
            <a:endParaRPr lang="pt-BR" dirty="0" err="1"/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3B3780E-C771-3FAB-5301-3E3E146C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0" y="0"/>
            <a:ext cx="1466850" cy="1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770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211</TotalTime>
  <Words>541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Times</vt:lpstr>
      <vt:lpstr>Times New Roman</vt:lpstr>
      <vt:lpstr>Cortar</vt:lpstr>
      <vt:lpstr>O avanço da Diabetes Tipo 2 na pandemia</vt:lpstr>
      <vt:lpstr>Introdução</vt:lpstr>
      <vt:lpstr>Problema de Pesquisa</vt:lpstr>
      <vt:lpstr>Motivação</vt:lpstr>
      <vt:lpstr>Objetivos</vt:lpstr>
      <vt:lpstr>Solução Proposta</vt:lpstr>
      <vt:lpstr>Resultados</vt:lpstr>
      <vt:lpstr>Referências Bibliográficas</vt:lpstr>
      <vt:lpstr>Apresentação do trabalho e 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Tairine</dc:creator>
  <cp:lastModifiedBy>Matheus Pungirum</cp:lastModifiedBy>
  <cp:revision>105</cp:revision>
  <dcterms:created xsi:type="dcterms:W3CDTF">2022-12-10T00:19:46Z</dcterms:created>
  <dcterms:modified xsi:type="dcterms:W3CDTF">2022-12-12T22:57:21Z</dcterms:modified>
</cp:coreProperties>
</file>