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อีฟดอวอิ้ง Bold" charset="1" panose="00000000000000000000"/>
      <p:regular r:id="rId16"/>
    </p:embeddedFont>
    <p:embeddedFont>
      <p:font typeface="Bobby Jones" charset="1" panose="00000000000000000000"/>
      <p:regular r:id="rId17"/>
    </p:embeddedFont>
    <p:embeddedFont>
      <p:font typeface="อีฟดอวอิ้ง Bold Italics" charset="1" panose="00000000000000000000"/>
      <p:regular r:id="rId18"/>
    </p:embeddedFont>
    <p:embeddedFont>
      <p:font typeface="อีฟดอวอิ้ง"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 Id="rId3" Target="../media/image70.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7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jpeg" Type="http://schemas.openxmlformats.org/officeDocument/2006/relationships/image"/><Relationship Id="rId13" Target="../media/image40.jpeg" Type="http://schemas.openxmlformats.org/officeDocument/2006/relationships/image"/><Relationship Id="rId14" Target="../media/image41.png" Type="http://schemas.openxmlformats.org/officeDocument/2006/relationships/image"/><Relationship Id="rId15" Target="../media/image42.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svg" Type="http://schemas.openxmlformats.org/officeDocument/2006/relationships/image"/><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9.png" Type="http://schemas.openxmlformats.org/officeDocument/2006/relationships/image"/><Relationship Id="rId5" Target="../media/image6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 Id="rId3" Target="../media/image62.svg" Type="http://schemas.openxmlformats.org/officeDocument/2006/relationships/image"/><Relationship Id="rId4" Target="../media/image63.png" Type="http://schemas.openxmlformats.org/officeDocument/2006/relationships/image"/><Relationship Id="rId5" Target="../media/image64.svg" Type="http://schemas.openxmlformats.org/officeDocument/2006/relationships/image"/><Relationship Id="rId6" Target="../media/image65.png" Type="http://schemas.openxmlformats.org/officeDocument/2006/relationships/image"/><Relationship Id="rId7" Target="../media/image6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8110839" y="-1286619"/>
            <a:ext cx="9742883" cy="11573619"/>
          </a:xfrm>
          <a:custGeom>
            <a:avLst/>
            <a:gdLst/>
            <a:ahLst/>
            <a:cxnLst/>
            <a:rect r="r" b="b" t="t" l="l"/>
            <a:pathLst>
              <a:path h="11573619" w="9742883">
                <a:moveTo>
                  <a:pt x="0" y="0"/>
                </a:moveTo>
                <a:lnTo>
                  <a:pt x="9742883" y="0"/>
                </a:lnTo>
                <a:lnTo>
                  <a:pt x="9742883" y="11573619"/>
                </a:lnTo>
                <a:lnTo>
                  <a:pt x="0" y="11573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99857">
            <a:off x="13494182" y="1218457"/>
            <a:ext cx="3825274" cy="3667481"/>
          </a:xfrm>
          <a:custGeom>
            <a:avLst/>
            <a:gdLst/>
            <a:ahLst/>
            <a:cxnLst/>
            <a:rect r="r" b="b" t="t" l="l"/>
            <a:pathLst>
              <a:path h="3667481" w="3825274">
                <a:moveTo>
                  <a:pt x="0" y="0"/>
                </a:moveTo>
                <a:lnTo>
                  <a:pt x="3825273" y="0"/>
                </a:lnTo>
                <a:lnTo>
                  <a:pt x="3825273" y="3667481"/>
                </a:lnTo>
                <a:lnTo>
                  <a:pt x="0" y="3667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04216" y="7094614"/>
            <a:ext cx="6022992" cy="1839522"/>
          </a:xfrm>
          <a:custGeom>
            <a:avLst/>
            <a:gdLst/>
            <a:ahLst/>
            <a:cxnLst/>
            <a:rect r="r" b="b" t="t" l="l"/>
            <a:pathLst>
              <a:path h="1839522" w="6022992">
                <a:moveTo>
                  <a:pt x="0" y="0"/>
                </a:moveTo>
                <a:lnTo>
                  <a:pt x="6022992" y="0"/>
                </a:lnTo>
                <a:lnTo>
                  <a:pt x="6022992" y="1839522"/>
                </a:lnTo>
                <a:lnTo>
                  <a:pt x="0" y="1839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112368" y="7560349"/>
            <a:ext cx="5206688" cy="1174752"/>
          </a:xfrm>
          <a:prstGeom prst="rect">
            <a:avLst/>
          </a:prstGeom>
        </p:spPr>
        <p:txBody>
          <a:bodyPr anchor="t" rtlCol="false" tIns="0" lIns="0" bIns="0" rIns="0">
            <a:spAutoFit/>
          </a:bodyPr>
          <a:lstStyle/>
          <a:p>
            <a:pPr algn="ctr">
              <a:lnSpc>
                <a:spcPts val="6650"/>
              </a:lnSpc>
            </a:pPr>
            <a:r>
              <a:rPr lang="en-US" b="true" sz="9500" spc="-475">
                <a:solidFill>
                  <a:srgbClr val="FFFEF5"/>
                </a:solidFill>
                <a:latin typeface="อีฟดอวอิ้ง Bold"/>
                <a:ea typeface="อีฟดอวอิ้ง Bold"/>
                <a:cs typeface="อีฟดอวอิ้ง Bold"/>
                <a:sym typeface="อีฟดอวอิ้ง Bold"/>
              </a:rPr>
              <a:t>Com Deus</a:t>
            </a:r>
          </a:p>
        </p:txBody>
      </p:sp>
      <p:sp>
        <p:nvSpPr>
          <p:cNvPr name="TextBox 6" id="6"/>
          <p:cNvSpPr txBox="true"/>
          <p:nvPr/>
        </p:nvSpPr>
        <p:spPr>
          <a:xfrm rot="0">
            <a:off x="516024" y="796475"/>
            <a:ext cx="8399376" cy="6157996"/>
          </a:xfrm>
          <a:prstGeom prst="rect">
            <a:avLst/>
          </a:prstGeom>
        </p:spPr>
        <p:txBody>
          <a:bodyPr anchor="t" rtlCol="false" tIns="0" lIns="0" bIns="0" rIns="0">
            <a:spAutoFit/>
          </a:bodyPr>
          <a:lstStyle/>
          <a:p>
            <a:pPr algn="ctr">
              <a:lnSpc>
                <a:spcPts val="15639"/>
              </a:lnSpc>
            </a:pPr>
            <a:r>
              <a:rPr lang="en-US" sz="17377" spc="-173">
                <a:solidFill>
                  <a:srgbClr val="000000"/>
                </a:solidFill>
                <a:latin typeface="Bobby Jones"/>
                <a:ea typeface="Bobby Jones"/>
                <a:cs typeface="Bobby Jones"/>
                <a:sym typeface="Bobby Jones"/>
              </a:rPr>
              <a:t>UM CAMINHO NOVO</a:t>
            </a:r>
          </a:p>
        </p:txBody>
      </p:sp>
      <p:sp>
        <p:nvSpPr>
          <p:cNvPr name="TextBox 7" id="7"/>
          <p:cNvSpPr txBox="true"/>
          <p:nvPr/>
        </p:nvSpPr>
        <p:spPr>
          <a:xfrm rot="578112">
            <a:off x="14049799" y="2363482"/>
            <a:ext cx="3103135" cy="752593"/>
          </a:xfrm>
          <a:prstGeom prst="rect">
            <a:avLst/>
          </a:prstGeom>
        </p:spPr>
        <p:txBody>
          <a:bodyPr anchor="t" rtlCol="false" tIns="0" lIns="0" bIns="0" rIns="0">
            <a:spAutoFit/>
          </a:bodyPr>
          <a:lstStyle/>
          <a:p>
            <a:pPr algn="ctr">
              <a:lnSpc>
                <a:spcPts val="4519"/>
              </a:lnSpc>
            </a:pPr>
            <a:r>
              <a:rPr lang="en-US" b="true" sz="5649" i="true" spc="-282">
                <a:solidFill>
                  <a:srgbClr val="000000"/>
                </a:solidFill>
                <a:latin typeface="อีฟดอวอิ้ง Bold Italics"/>
                <a:ea typeface="อีฟดอวอิ้ง Bold Italics"/>
                <a:cs typeface="อีฟดอวอิ้ง Bold Italics"/>
                <a:sym typeface="อีฟดอวอิ้ง Bold Italics"/>
              </a:rPr>
              <a:t>SANTO!</a:t>
            </a:r>
          </a:p>
        </p:txBody>
      </p:sp>
      <p:sp>
        <p:nvSpPr>
          <p:cNvPr name="Freeform 8" id="8"/>
          <p:cNvSpPr/>
          <p:nvPr/>
        </p:nvSpPr>
        <p:spPr>
          <a:xfrm flipH="true" flipV="false" rot="759174">
            <a:off x="9289087" y="3929823"/>
            <a:ext cx="7831982" cy="7557863"/>
          </a:xfrm>
          <a:custGeom>
            <a:avLst/>
            <a:gdLst/>
            <a:ahLst/>
            <a:cxnLst/>
            <a:rect r="r" b="b" t="t" l="l"/>
            <a:pathLst>
              <a:path h="7557863" w="7831982">
                <a:moveTo>
                  <a:pt x="7831982" y="0"/>
                </a:moveTo>
                <a:lnTo>
                  <a:pt x="0" y="0"/>
                </a:lnTo>
                <a:lnTo>
                  <a:pt x="0" y="7557863"/>
                </a:lnTo>
                <a:lnTo>
                  <a:pt x="7831982" y="7557863"/>
                </a:lnTo>
                <a:lnTo>
                  <a:pt x="783198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788404" y="-466575"/>
            <a:ext cx="8022407" cy="11220149"/>
          </a:xfrm>
          <a:custGeom>
            <a:avLst/>
            <a:gdLst/>
            <a:ahLst/>
            <a:cxnLst/>
            <a:rect r="r" b="b" t="t" l="l"/>
            <a:pathLst>
              <a:path h="11220149" w="8022407">
                <a:moveTo>
                  <a:pt x="0" y="0"/>
                </a:moveTo>
                <a:lnTo>
                  <a:pt x="8022407" y="0"/>
                </a:lnTo>
                <a:lnTo>
                  <a:pt x="8022407" y="11220150"/>
                </a:lnTo>
                <a:lnTo>
                  <a:pt x="0" y="11220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435904">
            <a:off x="10410246" y="5196049"/>
            <a:ext cx="8540007" cy="6511755"/>
          </a:xfrm>
          <a:custGeom>
            <a:avLst/>
            <a:gdLst/>
            <a:ahLst/>
            <a:cxnLst/>
            <a:rect r="r" b="b" t="t" l="l"/>
            <a:pathLst>
              <a:path h="6511755" w="8540007">
                <a:moveTo>
                  <a:pt x="8540007" y="6511755"/>
                </a:moveTo>
                <a:lnTo>
                  <a:pt x="0" y="6511755"/>
                </a:lnTo>
                <a:lnTo>
                  <a:pt x="0" y="0"/>
                </a:lnTo>
                <a:lnTo>
                  <a:pt x="8540007" y="0"/>
                </a:lnTo>
                <a:lnTo>
                  <a:pt x="8540007" y="651175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40206">
            <a:off x="10333580" y="-1340218"/>
            <a:ext cx="8540007" cy="6511755"/>
          </a:xfrm>
          <a:custGeom>
            <a:avLst/>
            <a:gdLst/>
            <a:ahLst/>
            <a:cxnLst/>
            <a:rect r="r" b="b" t="t" l="l"/>
            <a:pathLst>
              <a:path h="6511755" w="8540007">
                <a:moveTo>
                  <a:pt x="8540007" y="0"/>
                </a:moveTo>
                <a:lnTo>
                  <a:pt x="0" y="0"/>
                </a:lnTo>
                <a:lnTo>
                  <a:pt x="0" y="6511755"/>
                </a:lnTo>
                <a:lnTo>
                  <a:pt x="8540007" y="6511755"/>
                </a:lnTo>
                <a:lnTo>
                  <a:pt x="854000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799048" y="1622304"/>
            <a:ext cx="6540956" cy="6540956"/>
          </a:xfrm>
          <a:custGeom>
            <a:avLst/>
            <a:gdLst/>
            <a:ahLst/>
            <a:cxnLst/>
            <a:rect r="r" b="b" t="t" l="l"/>
            <a:pathLst>
              <a:path h="6540956" w="6540956">
                <a:moveTo>
                  <a:pt x="0" y="0"/>
                </a:moveTo>
                <a:lnTo>
                  <a:pt x="6540955" y="0"/>
                </a:lnTo>
                <a:lnTo>
                  <a:pt x="6540955" y="6540956"/>
                </a:lnTo>
                <a:lnTo>
                  <a:pt x="0" y="6540956"/>
                </a:lnTo>
                <a:lnTo>
                  <a:pt x="0" y="0"/>
                </a:lnTo>
                <a:close/>
              </a:path>
            </a:pathLst>
          </a:custGeom>
          <a:blipFill>
            <a:blip r:embed="rId6"/>
            <a:stretch>
              <a:fillRect l="0" t="0" r="0" b="0"/>
            </a:stretch>
          </a:blipFill>
        </p:spPr>
      </p:sp>
      <p:sp>
        <p:nvSpPr>
          <p:cNvPr name="TextBox 6" id="6"/>
          <p:cNvSpPr txBox="true"/>
          <p:nvPr/>
        </p:nvSpPr>
        <p:spPr>
          <a:xfrm rot="-92396">
            <a:off x="7647398" y="748525"/>
            <a:ext cx="4776926" cy="9018467"/>
          </a:xfrm>
          <a:prstGeom prst="rect">
            <a:avLst/>
          </a:prstGeom>
        </p:spPr>
        <p:txBody>
          <a:bodyPr anchor="t" rtlCol="false" tIns="0" lIns="0" bIns="0" rIns="0">
            <a:spAutoFit/>
          </a:bodyPr>
          <a:lstStyle/>
          <a:p>
            <a:pPr algn="ctr">
              <a:lnSpc>
                <a:spcPts val="7834"/>
              </a:lnSpc>
            </a:pPr>
            <a:r>
              <a:rPr lang="en-US" sz="8705" spc="-87">
                <a:solidFill>
                  <a:srgbClr val="000000"/>
                </a:solidFill>
                <a:latin typeface="Bobby Jones"/>
                <a:ea typeface="Bobby Jones"/>
                <a:cs typeface="Bobby Jones"/>
                <a:sym typeface="Bobby Jones"/>
              </a:rPr>
              <a:t>O AMOR QUE MUDOU A MINHA VIDA TAMBEM PODE MUDAR A SUA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80388">
            <a:off x="-292708" y="-879578"/>
            <a:ext cx="8540007" cy="6511755"/>
          </a:xfrm>
          <a:custGeom>
            <a:avLst/>
            <a:gdLst/>
            <a:ahLst/>
            <a:cxnLst/>
            <a:rect r="r" b="b" t="t" l="l"/>
            <a:pathLst>
              <a:path h="6511755" w="8540007">
                <a:moveTo>
                  <a:pt x="0" y="0"/>
                </a:moveTo>
                <a:lnTo>
                  <a:pt x="8540007" y="0"/>
                </a:lnTo>
                <a:lnTo>
                  <a:pt x="8540007" y="6511756"/>
                </a:lnTo>
                <a:lnTo>
                  <a:pt x="0" y="6511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213497">
            <a:off x="10056387" y="5202208"/>
            <a:ext cx="8540007" cy="6511755"/>
          </a:xfrm>
          <a:custGeom>
            <a:avLst/>
            <a:gdLst/>
            <a:ahLst/>
            <a:cxnLst/>
            <a:rect r="r" b="b" t="t" l="l"/>
            <a:pathLst>
              <a:path h="6511755" w="8540007">
                <a:moveTo>
                  <a:pt x="8540007" y="6511755"/>
                </a:moveTo>
                <a:lnTo>
                  <a:pt x="0" y="6511755"/>
                </a:lnTo>
                <a:lnTo>
                  <a:pt x="0" y="0"/>
                </a:lnTo>
                <a:lnTo>
                  <a:pt x="8540007" y="0"/>
                </a:lnTo>
                <a:lnTo>
                  <a:pt x="8540007" y="65117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038547">
            <a:off x="-163536" y="6266085"/>
            <a:ext cx="3845946" cy="6867760"/>
          </a:xfrm>
          <a:custGeom>
            <a:avLst/>
            <a:gdLst/>
            <a:ahLst/>
            <a:cxnLst/>
            <a:rect r="r" b="b" t="t" l="l"/>
            <a:pathLst>
              <a:path h="6867760" w="3845946">
                <a:moveTo>
                  <a:pt x="3845946" y="0"/>
                </a:moveTo>
                <a:lnTo>
                  <a:pt x="0" y="0"/>
                </a:lnTo>
                <a:lnTo>
                  <a:pt x="0" y="6867760"/>
                </a:lnTo>
                <a:lnTo>
                  <a:pt x="3845946" y="6867760"/>
                </a:lnTo>
                <a:lnTo>
                  <a:pt x="38459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5261054">
            <a:off x="14422739" y="-2405180"/>
            <a:ext cx="3845946" cy="6867760"/>
          </a:xfrm>
          <a:custGeom>
            <a:avLst/>
            <a:gdLst/>
            <a:ahLst/>
            <a:cxnLst/>
            <a:rect r="r" b="b" t="t" l="l"/>
            <a:pathLst>
              <a:path h="6867760" w="3845946">
                <a:moveTo>
                  <a:pt x="3845946" y="0"/>
                </a:moveTo>
                <a:lnTo>
                  <a:pt x="0" y="0"/>
                </a:lnTo>
                <a:lnTo>
                  <a:pt x="0" y="6867760"/>
                </a:lnTo>
                <a:lnTo>
                  <a:pt x="3845946" y="6867760"/>
                </a:lnTo>
                <a:lnTo>
                  <a:pt x="38459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622020" y="2070237"/>
            <a:ext cx="9043961" cy="1858123"/>
          </a:xfrm>
          <a:custGeom>
            <a:avLst/>
            <a:gdLst/>
            <a:ahLst/>
            <a:cxnLst/>
            <a:rect r="r" b="b" t="t" l="l"/>
            <a:pathLst>
              <a:path h="1858123" w="9043961">
                <a:moveTo>
                  <a:pt x="0" y="0"/>
                </a:moveTo>
                <a:lnTo>
                  <a:pt x="9043960" y="0"/>
                </a:lnTo>
                <a:lnTo>
                  <a:pt x="9043960" y="1858122"/>
                </a:lnTo>
                <a:lnTo>
                  <a:pt x="0" y="18581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21755" y="4118813"/>
            <a:ext cx="12044491" cy="4858385"/>
          </a:xfrm>
          <a:prstGeom prst="rect">
            <a:avLst/>
          </a:prstGeom>
        </p:spPr>
        <p:txBody>
          <a:bodyPr anchor="t" rtlCol="false" tIns="0" lIns="0" bIns="0" rIns="0">
            <a:spAutoFit/>
          </a:bodyPr>
          <a:lstStyle/>
          <a:p>
            <a:pPr algn="ctr">
              <a:lnSpc>
                <a:spcPts val="7480"/>
              </a:lnSpc>
            </a:pPr>
            <a:r>
              <a:rPr lang="en-US" sz="6800" spc="-340">
                <a:solidFill>
                  <a:srgbClr val="000000"/>
                </a:solidFill>
                <a:latin typeface="อีฟดอวอิ้ง"/>
                <a:ea typeface="อีฟดอวอิ้ง"/>
                <a:cs typeface="อีฟดอวอิ้ง"/>
                <a:sym typeface="อีฟดอวอิ้ง"/>
              </a:rPr>
              <a:t>Pois sabemos que todas as coisas trabalham juntas para o bem daqueles que amam a Deus, daqueles a quem ele chamou de acordo com o seu plano.</a:t>
            </a:r>
          </a:p>
        </p:txBody>
      </p:sp>
      <p:sp>
        <p:nvSpPr>
          <p:cNvPr name="TextBox 8" id="8"/>
          <p:cNvSpPr txBox="true"/>
          <p:nvPr/>
        </p:nvSpPr>
        <p:spPr>
          <a:xfrm rot="0">
            <a:off x="5376168" y="2556463"/>
            <a:ext cx="7535664" cy="1123796"/>
          </a:xfrm>
          <a:prstGeom prst="rect">
            <a:avLst/>
          </a:prstGeom>
        </p:spPr>
        <p:txBody>
          <a:bodyPr anchor="t" rtlCol="false" tIns="0" lIns="0" bIns="0" rIns="0">
            <a:spAutoFit/>
          </a:bodyPr>
          <a:lstStyle/>
          <a:p>
            <a:pPr algn="ctr">
              <a:lnSpc>
                <a:spcPts val="8096"/>
              </a:lnSpc>
            </a:pPr>
            <a:r>
              <a:rPr lang="en-US" sz="8995" spc="-89">
                <a:solidFill>
                  <a:srgbClr val="FFFEF5"/>
                </a:solidFill>
                <a:latin typeface="Bobby Jones"/>
                <a:ea typeface="Bobby Jones"/>
                <a:cs typeface="Bobby Jones"/>
                <a:sym typeface="Bobby Jones"/>
              </a:rPr>
              <a:t>romanOs 8:28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721934" y="-2854820"/>
            <a:ext cx="9078093" cy="15996639"/>
          </a:xfrm>
          <a:custGeom>
            <a:avLst/>
            <a:gdLst/>
            <a:ahLst/>
            <a:cxnLst/>
            <a:rect r="r" b="b" t="t" l="l"/>
            <a:pathLst>
              <a:path h="15996639" w="9078093">
                <a:moveTo>
                  <a:pt x="0" y="0"/>
                </a:moveTo>
                <a:lnTo>
                  <a:pt x="9078093" y="0"/>
                </a:lnTo>
                <a:lnTo>
                  <a:pt x="9078093" y="15996640"/>
                </a:lnTo>
                <a:lnTo>
                  <a:pt x="0" y="15996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178">
            <a:off x="12725362" y="5312454"/>
            <a:ext cx="3257144" cy="3265307"/>
          </a:xfrm>
          <a:custGeom>
            <a:avLst/>
            <a:gdLst/>
            <a:ahLst/>
            <a:cxnLst/>
            <a:rect r="r" b="b" t="t" l="l"/>
            <a:pathLst>
              <a:path h="3265307" w="3257144">
                <a:moveTo>
                  <a:pt x="0" y="0"/>
                </a:moveTo>
                <a:lnTo>
                  <a:pt x="3257144" y="0"/>
                </a:lnTo>
                <a:lnTo>
                  <a:pt x="3257144" y="3265307"/>
                </a:lnTo>
                <a:lnTo>
                  <a:pt x="0" y="3265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954536" y="1638837"/>
            <a:ext cx="3480333" cy="3824541"/>
          </a:xfrm>
          <a:custGeom>
            <a:avLst/>
            <a:gdLst/>
            <a:ahLst/>
            <a:cxnLst/>
            <a:rect r="r" b="b" t="t" l="l"/>
            <a:pathLst>
              <a:path h="3824541" w="3480333">
                <a:moveTo>
                  <a:pt x="0" y="0"/>
                </a:moveTo>
                <a:lnTo>
                  <a:pt x="3480333" y="0"/>
                </a:lnTo>
                <a:lnTo>
                  <a:pt x="3480333" y="3824542"/>
                </a:lnTo>
                <a:lnTo>
                  <a:pt x="0" y="38245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19855">
            <a:off x="-106481" y="5160175"/>
            <a:ext cx="3626264" cy="6896335"/>
          </a:xfrm>
          <a:custGeom>
            <a:avLst/>
            <a:gdLst/>
            <a:ahLst/>
            <a:cxnLst/>
            <a:rect r="r" b="b" t="t" l="l"/>
            <a:pathLst>
              <a:path h="6896335" w="3626264">
                <a:moveTo>
                  <a:pt x="0" y="0"/>
                </a:moveTo>
                <a:lnTo>
                  <a:pt x="3626264" y="0"/>
                </a:lnTo>
                <a:lnTo>
                  <a:pt x="3626264" y="6896335"/>
                </a:lnTo>
                <a:lnTo>
                  <a:pt x="0" y="6896335"/>
                </a:lnTo>
                <a:lnTo>
                  <a:pt x="0" y="0"/>
                </a:lnTo>
                <a:close/>
              </a:path>
            </a:pathLst>
          </a:custGeom>
          <a:blipFill>
            <a:blip r:embed="rId8">
              <a:extLst>
                <a:ext uri="{96DAC541-7B7A-43D3-8B79-37D633B846F1}">
                  <asvg:svgBlip xmlns:asvg="http://schemas.microsoft.com/office/drawing/2016/SVG/main" r:embed="rId9"/>
                </a:ext>
              </a:extLst>
            </a:blip>
            <a:stretch>
              <a:fillRect l="0" t="0" r="-122105" b="0"/>
            </a:stretch>
          </a:blipFill>
        </p:spPr>
      </p:sp>
      <p:sp>
        <p:nvSpPr>
          <p:cNvPr name="Freeform 6" id="6"/>
          <p:cNvSpPr/>
          <p:nvPr/>
        </p:nvSpPr>
        <p:spPr>
          <a:xfrm flipH="false" flipV="false" rot="-101950">
            <a:off x="1851433" y="1531420"/>
            <a:ext cx="8619549" cy="9893313"/>
          </a:xfrm>
          <a:custGeom>
            <a:avLst/>
            <a:gdLst/>
            <a:ahLst/>
            <a:cxnLst/>
            <a:rect r="r" b="b" t="t" l="l"/>
            <a:pathLst>
              <a:path h="9893313" w="8619549">
                <a:moveTo>
                  <a:pt x="0" y="0"/>
                </a:moveTo>
                <a:lnTo>
                  <a:pt x="8619549" y="0"/>
                </a:lnTo>
                <a:lnTo>
                  <a:pt x="8619549" y="9893313"/>
                </a:lnTo>
                <a:lnTo>
                  <a:pt x="0" y="98933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1470905" y="2616323"/>
            <a:ext cx="2447595" cy="1994790"/>
          </a:xfrm>
          <a:custGeom>
            <a:avLst/>
            <a:gdLst/>
            <a:ahLst/>
            <a:cxnLst/>
            <a:rect r="r" b="b" t="t" l="l"/>
            <a:pathLst>
              <a:path h="1994790" w="2447595">
                <a:moveTo>
                  <a:pt x="0" y="0"/>
                </a:moveTo>
                <a:lnTo>
                  <a:pt x="2447595" y="0"/>
                </a:lnTo>
                <a:lnTo>
                  <a:pt x="2447595" y="1994790"/>
                </a:lnTo>
                <a:lnTo>
                  <a:pt x="0" y="199479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253697" y="6142568"/>
            <a:ext cx="2362344" cy="1812562"/>
          </a:xfrm>
          <a:custGeom>
            <a:avLst/>
            <a:gdLst/>
            <a:ahLst/>
            <a:cxnLst/>
            <a:rect r="r" b="b" t="t" l="l"/>
            <a:pathLst>
              <a:path h="1812562" w="2362344">
                <a:moveTo>
                  <a:pt x="0" y="0"/>
                </a:moveTo>
                <a:lnTo>
                  <a:pt x="2362344" y="0"/>
                </a:lnTo>
                <a:lnTo>
                  <a:pt x="2362344" y="1812562"/>
                </a:lnTo>
                <a:lnTo>
                  <a:pt x="0" y="18125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92396">
            <a:off x="3028248" y="3971185"/>
            <a:ext cx="7230165" cy="4471195"/>
          </a:xfrm>
          <a:prstGeom prst="rect">
            <a:avLst/>
          </a:prstGeom>
        </p:spPr>
        <p:txBody>
          <a:bodyPr anchor="t" rtlCol="false" tIns="0" lIns="0" bIns="0" rIns="0">
            <a:spAutoFit/>
          </a:bodyPr>
          <a:lstStyle/>
          <a:p>
            <a:pPr algn="ctr">
              <a:lnSpc>
                <a:spcPts val="11343"/>
              </a:lnSpc>
            </a:pPr>
            <a:r>
              <a:rPr lang="en-US" sz="12604" spc="-126">
                <a:solidFill>
                  <a:srgbClr val="000000"/>
                </a:solidFill>
                <a:latin typeface="Bobby Jones"/>
                <a:ea typeface="Bobby Jones"/>
                <a:cs typeface="Bobby Jones"/>
                <a:sym typeface="Bobby Jones"/>
              </a:rPr>
              <a:t>CRISTO MUDOU A MINHA VIDA</a:t>
            </a:r>
          </a:p>
        </p:txBody>
      </p:sp>
      <p:sp>
        <p:nvSpPr>
          <p:cNvPr name="TextBox 10" id="10"/>
          <p:cNvSpPr txBox="true"/>
          <p:nvPr/>
        </p:nvSpPr>
        <p:spPr>
          <a:xfrm rot="-92396">
            <a:off x="2979508" y="2463292"/>
            <a:ext cx="7230165" cy="1053465"/>
          </a:xfrm>
          <a:prstGeom prst="rect">
            <a:avLst/>
          </a:prstGeom>
        </p:spPr>
        <p:txBody>
          <a:bodyPr anchor="t" rtlCol="false" tIns="0" lIns="0" bIns="0" rIns="0">
            <a:spAutoFit/>
          </a:bodyPr>
          <a:lstStyle/>
          <a:p>
            <a:pPr algn="ctr">
              <a:lnSpc>
                <a:spcPts val="7560"/>
              </a:lnSpc>
            </a:pPr>
            <a:r>
              <a:rPr lang="en-US" sz="8400" spc="-84">
                <a:solidFill>
                  <a:srgbClr val="000000"/>
                </a:solidFill>
                <a:latin typeface="Bobby Jones"/>
                <a:ea typeface="Bobby Jones"/>
                <a:cs typeface="Bobby Jones"/>
                <a:sym typeface="Bobby Jones"/>
              </a:rPr>
              <a:t>COMO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0">
            <a:off x="11549918" y="5202920"/>
            <a:ext cx="5574604" cy="1825683"/>
          </a:xfrm>
          <a:custGeom>
            <a:avLst/>
            <a:gdLst/>
            <a:ahLst/>
            <a:cxnLst/>
            <a:rect r="r" b="b" t="t" l="l"/>
            <a:pathLst>
              <a:path h="1825683" w="5574604">
                <a:moveTo>
                  <a:pt x="0" y="0"/>
                </a:moveTo>
                <a:lnTo>
                  <a:pt x="5574603" y="0"/>
                </a:lnTo>
                <a:lnTo>
                  <a:pt x="5574603" y="1825682"/>
                </a:lnTo>
                <a:lnTo>
                  <a:pt x="0" y="182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5386">
            <a:off x="10919435" y="4114471"/>
            <a:ext cx="5574604" cy="1825683"/>
          </a:xfrm>
          <a:custGeom>
            <a:avLst/>
            <a:gdLst/>
            <a:ahLst/>
            <a:cxnLst/>
            <a:rect r="r" b="b" t="t" l="l"/>
            <a:pathLst>
              <a:path h="1825683" w="5574604">
                <a:moveTo>
                  <a:pt x="0" y="0"/>
                </a:moveTo>
                <a:lnTo>
                  <a:pt x="5574603" y="0"/>
                </a:lnTo>
                <a:lnTo>
                  <a:pt x="5574603" y="1825683"/>
                </a:lnTo>
                <a:lnTo>
                  <a:pt x="0" y="18256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8200">
            <a:off x="759841" y="157779"/>
            <a:ext cx="14058415" cy="16276023"/>
          </a:xfrm>
          <a:custGeom>
            <a:avLst/>
            <a:gdLst/>
            <a:ahLst/>
            <a:cxnLst/>
            <a:rect r="r" b="b" t="t" l="l"/>
            <a:pathLst>
              <a:path h="16276023" w="14058415">
                <a:moveTo>
                  <a:pt x="0" y="0"/>
                </a:moveTo>
                <a:lnTo>
                  <a:pt x="14058415" y="0"/>
                </a:lnTo>
                <a:lnTo>
                  <a:pt x="14058415" y="16276023"/>
                </a:lnTo>
                <a:lnTo>
                  <a:pt x="0" y="16276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00516">
            <a:off x="2333710" y="2637585"/>
            <a:ext cx="1666452" cy="1691049"/>
          </a:xfrm>
          <a:custGeom>
            <a:avLst/>
            <a:gdLst/>
            <a:ahLst/>
            <a:cxnLst/>
            <a:rect r="r" b="b" t="t" l="l"/>
            <a:pathLst>
              <a:path h="1691049" w="1666452">
                <a:moveTo>
                  <a:pt x="0" y="0"/>
                </a:moveTo>
                <a:lnTo>
                  <a:pt x="1666452" y="0"/>
                </a:lnTo>
                <a:lnTo>
                  <a:pt x="1666452" y="1691049"/>
                </a:lnTo>
                <a:lnTo>
                  <a:pt x="0" y="16910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275868">
            <a:off x="9952547" y="1662613"/>
            <a:ext cx="3563524" cy="4900123"/>
          </a:xfrm>
          <a:custGeom>
            <a:avLst/>
            <a:gdLst/>
            <a:ahLst/>
            <a:cxnLst/>
            <a:rect r="r" b="b" t="t" l="l"/>
            <a:pathLst>
              <a:path h="4900123" w="3563524">
                <a:moveTo>
                  <a:pt x="0" y="0"/>
                </a:moveTo>
                <a:lnTo>
                  <a:pt x="3563524" y="0"/>
                </a:lnTo>
                <a:lnTo>
                  <a:pt x="3563524" y="4900123"/>
                </a:lnTo>
                <a:lnTo>
                  <a:pt x="0" y="4900123"/>
                </a:lnTo>
                <a:lnTo>
                  <a:pt x="0" y="0"/>
                </a:lnTo>
                <a:close/>
              </a:path>
            </a:pathLst>
          </a:custGeom>
          <a:blipFill>
            <a:blip r:embed="rId10">
              <a:extLst>
                <a:ext uri="{96DAC541-7B7A-43D3-8B79-37D633B846F1}">
                  <asvg:svgBlip xmlns:asvg="http://schemas.microsoft.com/office/drawing/2016/SVG/main" r:embed="rId11"/>
                </a:ext>
              </a:extLst>
            </a:blip>
            <a:stretch>
              <a:fillRect l="-34894" t="-2413" r="-8001" b="-1505"/>
            </a:stretch>
          </a:blipFill>
        </p:spPr>
      </p:sp>
      <p:sp>
        <p:nvSpPr>
          <p:cNvPr name="Freeform 7" id="7"/>
          <p:cNvSpPr/>
          <p:nvPr/>
        </p:nvSpPr>
        <p:spPr>
          <a:xfrm flipH="false" flipV="false" rot="-223876">
            <a:off x="9911910" y="1749044"/>
            <a:ext cx="3575789" cy="4727261"/>
          </a:xfrm>
          <a:custGeom>
            <a:avLst/>
            <a:gdLst/>
            <a:ahLst/>
            <a:cxnLst/>
            <a:rect r="r" b="b" t="t" l="l"/>
            <a:pathLst>
              <a:path h="4727261" w="3575789">
                <a:moveTo>
                  <a:pt x="0" y="0"/>
                </a:moveTo>
                <a:lnTo>
                  <a:pt x="3575789" y="0"/>
                </a:lnTo>
                <a:lnTo>
                  <a:pt x="3575789" y="4727261"/>
                </a:lnTo>
                <a:lnTo>
                  <a:pt x="0" y="4727261"/>
                </a:lnTo>
                <a:lnTo>
                  <a:pt x="0" y="0"/>
                </a:lnTo>
                <a:close/>
              </a:path>
            </a:pathLst>
          </a:custGeom>
          <a:blipFill>
            <a:blip r:embed="rId12"/>
            <a:stretch>
              <a:fillRect l="0" t="-7837" r="0" b="-26636"/>
            </a:stretch>
          </a:blipFill>
        </p:spPr>
      </p:sp>
      <p:sp>
        <p:nvSpPr>
          <p:cNvPr name="Freeform 8" id="8"/>
          <p:cNvSpPr/>
          <p:nvPr/>
        </p:nvSpPr>
        <p:spPr>
          <a:xfrm flipH="false" flipV="false" rot="-275868">
            <a:off x="4972700" y="2044730"/>
            <a:ext cx="4004035" cy="2993527"/>
          </a:xfrm>
          <a:custGeom>
            <a:avLst/>
            <a:gdLst/>
            <a:ahLst/>
            <a:cxnLst/>
            <a:rect r="r" b="b" t="t" l="l"/>
            <a:pathLst>
              <a:path h="2993527" w="4004035">
                <a:moveTo>
                  <a:pt x="0" y="0"/>
                </a:moveTo>
                <a:lnTo>
                  <a:pt x="4004035" y="0"/>
                </a:lnTo>
                <a:lnTo>
                  <a:pt x="4004035" y="2993528"/>
                </a:lnTo>
                <a:lnTo>
                  <a:pt x="0" y="2993528"/>
                </a:lnTo>
                <a:lnTo>
                  <a:pt x="0" y="0"/>
                </a:lnTo>
                <a:close/>
              </a:path>
            </a:pathLst>
          </a:custGeom>
          <a:blipFill>
            <a:blip r:embed="rId10">
              <a:extLst>
                <a:ext uri="{96DAC541-7B7A-43D3-8B79-37D633B846F1}">
                  <asvg:svgBlip xmlns:asvg="http://schemas.microsoft.com/office/drawing/2016/SVG/main" r:embed="rId11"/>
                </a:ext>
              </a:extLst>
            </a:blip>
            <a:stretch>
              <a:fillRect l="0" t="-2110" r="0" b="-31646"/>
            </a:stretch>
          </a:blipFill>
        </p:spPr>
      </p:sp>
      <p:sp>
        <p:nvSpPr>
          <p:cNvPr name="Freeform 9" id="9"/>
          <p:cNvSpPr/>
          <p:nvPr/>
        </p:nvSpPr>
        <p:spPr>
          <a:xfrm flipH="false" flipV="false" rot="-277571">
            <a:off x="5046901" y="2037247"/>
            <a:ext cx="3855633" cy="2891725"/>
          </a:xfrm>
          <a:custGeom>
            <a:avLst/>
            <a:gdLst/>
            <a:ahLst/>
            <a:cxnLst/>
            <a:rect r="r" b="b" t="t" l="l"/>
            <a:pathLst>
              <a:path h="2891725" w="3855633">
                <a:moveTo>
                  <a:pt x="0" y="0"/>
                </a:moveTo>
                <a:lnTo>
                  <a:pt x="3855633" y="0"/>
                </a:lnTo>
                <a:lnTo>
                  <a:pt x="3855633" y="2891725"/>
                </a:lnTo>
                <a:lnTo>
                  <a:pt x="0" y="2891725"/>
                </a:lnTo>
                <a:lnTo>
                  <a:pt x="0" y="0"/>
                </a:lnTo>
                <a:close/>
              </a:path>
            </a:pathLst>
          </a:custGeom>
          <a:blipFill>
            <a:blip r:embed="rId13"/>
            <a:stretch>
              <a:fillRect l="0" t="0" r="0" b="0"/>
            </a:stretch>
          </a:blipFill>
        </p:spPr>
      </p:sp>
      <p:sp>
        <p:nvSpPr>
          <p:cNvPr name="Freeform 10" id="10"/>
          <p:cNvSpPr/>
          <p:nvPr/>
        </p:nvSpPr>
        <p:spPr>
          <a:xfrm flipH="false" flipV="false" rot="-578149">
            <a:off x="10734783" y="7284966"/>
            <a:ext cx="3198218" cy="1602320"/>
          </a:xfrm>
          <a:custGeom>
            <a:avLst/>
            <a:gdLst/>
            <a:ahLst/>
            <a:cxnLst/>
            <a:rect r="r" b="b" t="t" l="l"/>
            <a:pathLst>
              <a:path h="1602320" w="3198218">
                <a:moveTo>
                  <a:pt x="0" y="0"/>
                </a:moveTo>
                <a:lnTo>
                  <a:pt x="3198218" y="0"/>
                </a:lnTo>
                <a:lnTo>
                  <a:pt x="3198218" y="1602320"/>
                </a:lnTo>
                <a:lnTo>
                  <a:pt x="0" y="16023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200516">
            <a:off x="2647408" y="3059916"/>
            <a:ext cx="1042389" cy="923925"/>
          </a:xfrm>
          <a:prstGeom prst="rect">
            <a:avLst/>
          </a:prstGeom>
        </p:spPr>
        <p:txBody>
          <a:bodyPr anchor="t" rtlCol="false" tIns="0" lIns="0" bIns="0" rIns="0">
            <a:spAutoFit/>
          </a:bodyPr>
          <a:lstStyle/>
          <a:p>
            <a:pPr algn="ctr">
              <a:lnSpc>
                <a:spcPts val="5849"/>
              </a:lnSpc>
            </a:pPr>
            <a:r>
              <a:rPr lang="en-US" b="true" sz="6499" spc="-324">
                <a:solidFill>
                  <a:srgbClr val="FFFEF5"/>
                </a:solidFill>
                <a:latin typeface="อีฟดอวอิ้ง Bold"/>
                <a:ea typeface="อีฟดอวอิ้ง Bold"/>
                <a:cs typeface="อีฟดอวอิ้ง Bold"/>
                <a:sym typeface="อีฟดอวอิ้ง Bold"/>
              </a:rPr>
              <a:t>1</a:t>
            </a:r>
          </a:p>
        </p:txBody>
      </p:sp>
      <p:sp>
        <p:nvSpPr>
          <p:cNvPr name="TextBox 12" id="12"/>
          <p:cNvSpPr txBox="true"/>
          <p:nvPr/>
        </p:nvSpPr>
        <p:spPr>
          <a:xfrm rot="-380622">
            <a:off x="2984073" y="5666750"/>
            <a:ext cx="7428383" cy="3556587"/>
          </a:xfrm>
          <a:prstGeom prst="rect">
            <a:avLst/>
          </a:prstGeom>
        </p:spPr>
        <p:txBody>
          <a:bodyPr anchor="t" rtlCol="false" tIns="0" lIns="0" bIns="0" rIns="0">
            <a:spAutoFit/>
          </a:bodyPr>
          <a:lstStyle/>
          <a:p>
            <a:pPr algn="ctr">
              <a:lnSpc>
                <a:spcPts val="9022"/>
              </a:lnSpc>
            </a:pPr>
            <a:r>
              <a:rPr lang="en-US" sz="10024" spc="-100">
                <a:solidFill>
                  <a:srgbClr val="000000"/>
                </a:solidFill>
                <a:latin typeface="Bobby Jones"/>
                <a:ea typeface="Bobby Jones"/>
                <a:cs typeface="Bobby Jones"/>
                <a:sym typeface="Bobby Jones"/>
              </a:rPr>
              <a:t>MEU ANIVERSARIO DE 18 anos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true" flipV="false" rot="0">
            <a:off x="12994888" y="-677495"/>
            <a:ext cx="5734110" cy="5547752"/>
          </a:xfrm>
          <a:custGeom>
            <a:avLst/>
            <a:gdLst/>
            <a:ahLst/>
            <a:cxnLst/>
            <a:rect r="r" b="b" t="t" l="l"/>
            <a:pathLst>
              <a:path h="5547752" w="5734110">
                <a:moveTo>
                  <a:pt x="5734110" y="0"/>
                </a:moveTo>
                <a:lnTo>
                  <a:pt x="0" y="0"/>
                </a:lnTo>
                <a:lnTo>
                  <a:pt x="0" y="5547751"/>
                </a:lnTo>
                <a:lnTo>
                  <a:pt x="5734110" y="5547751"/>
                </a:lnTo>
                <a:lnTo>
                  <a:pt x="57341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686759" y="4870256"/>
            <a:ext cx="5734110" cy="5547752"/>
          </a:xfrm>
          <a:custGeom>
            <a:avLst/>
            <a:gdLst/>
            <a:ahLst/>
            <a:cxnLst/>
            <a:rect r="r" b="b" t="t" l="l"/>
            <a:pathLst>
              <a:path h="5547752" w="5734110">
                <a:moveTo>
                  <a:pt x="0" y="5547752"/>
                </a:moveTo>
                <a:lnTo>
                  <a:pt x="5734110" y="5547752"/>
                </a:lnTo>
                <a:lnTo>
                  <a:pt x="5734110" y="0"/>
                </a:lnTo>
                <a:lnTo>
                  <a:pt x="0" y="0"/>
                </a:lnTo>
                <a:lnTo>
                  <a:pt x="0" y="55477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1877">
            <a:off x="793089" y="3351531"/>
            <a:ext cx="16701822" cy="6481897"/>
          </a:xfrm>
          <a:custGeom>
            <a:avLst/>
            <a:gdLst/>
            <a:ahLst/>
            <a:cxnLst/>
            <a:rect r="r" b="b" t="t" l="l"/>
            <a:pathLst>
              <a:path h="6481897" w="16701822">
                <a:moveTo>
                  <a:pt x="0" y="0"/>
                </a:moveTo>
                <a:lnTo>
                  <a:pt x="16701822" y="0"/>
                </a:lnTo>
                <a:lnTo>
                  <a:pt x="16701822" y="6481897"/>
                </a:lnTo>
                <a:lnTo>
                  <a:pt x="0" y="6481897"/>
                </a:lnTo>
                <a:lnTo>
                  <a:pt x="0" y="0"/>
                </a:lnTo>
                <a:close/>
              </a:path>
            </a:pathLst>
          </a:custGeom>
          <a:blipFill>
            <a:blip r:embed="rId6">
              <a:extLst>
                <a:ext uri="{96DAC541-7B7A-43D3-8B79-37D633B846F1}">
                  <asvg:svgBlip xmlns:asvg="http://schemas.microsoft.com/office/drawing/2016/SVG/main" r:embed="rId7"/>
                </a:ext>
              </a:extLst>
            </a:blip>
            <a:stretch>
              <a:fillRect l="-4204" t="-9816" r="-4047" b="-9427"/>
            </a:stretch>
          </a:blipFill>
        </p:spPr>
      </p:sp>
      <p:sp>
        <p:nvSpPr>
          <p:cNvPr name="Freeform 5" id="5"/>
          <p:cNvSpPr/>
          <p:nvPr/>
        </p:nvSpPr>
        <p:spPr>
          <a:xfrm flipH="false" flipV="false" rot="-118187">
            <a:off x="1289287" y="1149635"/>
            <a:ext cx="1666452" cy="1691049"/>
          </a:xfrm>
          <a:custGeom>
            <a:avLst/>
            <a:gdLst/>
            <a:ahLst/>
            <a:cxnLst/>
            <a:rect r="r" b="b" t="t" l="l"/>
            <a:pathLst>
              <a:path h="1691049" w="1666452">
                <a:moveTo>
                  <a:pt x="0" y="0"/>
                </a:moveTo>
                <a:lnTo>
                  <a:pt x="1666452" y="0"/>
                </a:lnTo>
                <a:lnTo>
                  <a:pt x="1666452" y="1691049"/>
                </a:lnTo>
                <a:lnTo>
                  <a:pt x="0" y="16910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030027">
            <a:off x="3495716" y="4600117"/>
            <a:ext cx="4303059" cy="4114800"/>
          </a:xfrm>
          <a:custGeom>
            <a:avLst/>
            <a:gdLst/>
            <a:ahLst/>
            <a:cxnLst/>
            <a:rect r="r" b="b" t="t" l="l"/>
            <a:pathLst>
              <a:path h="4114800" w="4303059">
                <a:moveTo>
                  <a:pt x="0" y="0"/>
                </a:moveTo>
                <a:lnTo>
                  <a:pt x="4303058" y="0"/>
                </a:lnTo>
                <a:lnTo>
                  <a:pt x="430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118187">
            <a:off x="1602300" y="1561755"/>
            <a:ext cx="1042389" cy="923925"/>
          </a:xfrm>
          <a:prstGeom prst="rect">
            <a:avLst/>
          </a:prstGeom>
        </p:spPr>
        <p:txBody>
          <a:bodyPr anchor="t" rtlCol="false" tIns="0" lIns="0" bIns="0" rIns="0">
            <a:spAutoFit/>
          </a:bodyPr>
          <a:lstStyle/>
          <a:p>
            <a:pPr algn="ctr">
              <a:lnSpc>
                <a:spcPts val="5849"/>
              </a:lnSpc>
            </a:pPr>
            <a:r>
              <a:rPr lang="en-US" b="true" sz="6499" spc="-324">
                <a:solidFill>
                  <a:srgbClr val="000000"/>
                </a:solidFill>
                <a:latin typeface="อีฟดอวอิ้ง Bold"/>
                <a:ea typeface="อีฟดอวอิ้ง Bold"/>
                <a:cs typeface="อีฟดอวอิ้ง Bold"/>
                <a:sym typeface="อีฟดอวอิ้ง Bold"/>
              </a:rPr>
              <a:t>2</a:t>
            </a:r>
          </a:p>
        </p:txBody>
      </p:sp>
      <p:sp>
        <p:nvSpPr>
          <p:cNvPr name="TextBox 8" id="8"/>
          <p:cNvSpPr txBox="true"/>
          <p:nvPr/>
        </p:nvSpPr>
        <p:spPr>
          <a:xfrm rot="13731">
            <a:off x="3332219" y="1554178"/>
            <a:ext cx="12525316" cy="1156178"/>
          </a:xfrm>
          <a:prstGeom prst="rect">
            <a:avLst/>
          </a:prstGeom>
        </p:spPr>
        <p:txBody>
          <a:bodyPr anchor="t" rtlCol="false" tIns="0" lIns="0" bIns="0" rIns="0">
            <a:spAutoFit/>
          </a:bodyPr>
          <a:lstStyle/>
          <a:p>
            <a:pPr algn="l">
              <a:lnSpc>
                <a:spcPts val="7286"/>
              </a:lnSpc>
            </a:pPr>
            <a:r>
              <a:rPr lang="en-US" sz="8095" spc="-404" b="true">
                <a:solidFill>
                  <a:srgbClr val="000000"/>
                </a:solidFill>
                <a:latin typeface="อีฟดอวอิ้ง Bold"/>
                <a:ea typeface="อีฟดอวอิ้ง Bold"/>
                <a:cs typeface="อีฟดอวอิ้ง Bold"/>
                <a:sym typeface="อีฟดอวอิ้ง Bold"/>
              </a:rPr>
              <a:t>Terminei meu relacionamento</a:t>
            </a:r>
          </a:p>
        </p:txBody>
      </p:sp>
      <p:sp>
        <p:nvSpPr>
          <p:cNvPr name="TextBox 9" id="9"/>
          <p:cNvSpPr txBox="true"/>
          <p:nvPr/>
        </p:nvSpPr>
        <p:spPr>
          <a:xfrm rot="-155232">
            <a:off x="8240885" y="4080081"/>
            <a:ext cx="7212309" cy="4234404"/>
          </a:xfrm>
          <a:prstGeom prst="rect">
            <a:avLst/>
          </a:prstGeom>
        </p:spPr>
        <p:txBody>
          <a:bodyPr anchor="t" rtlCol="false" tIns="0" lIns="0" bIns="0" rIns="0">
            <a:spAutoFit/>
          </a:bodyPr>
          <a:lstStyle/>
          <a:p>
            <a:pPr algn="l">
              <a:lnSpc>
                <a:spcPts val="5409"/>
              </a:lnSpc>
            </a:pPr>
            <a:r>
              <a:rPr lang="en-US" sz="4917" spc="-245">
                <a:solidFill>
                  <a:srgbClr val="000000"/>
                </a:solidFill>
                <a:latin typeface="อีฟดอวอิ้ง"/>
                <a:ea typeface="อีฟดอวอิ้ง"/>
                <a:cs typeface="อีฟดอวอิ้ง"/>
                <a:sym typeface="อีฟดอวอิ้ง"/>
              </a:rPr>
              <a:t>Após a minha vida estar uma bagunça, minhas relações com todos foram por agua baixo, principalmente no meu relacionamento que chegou ao fim.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212402">
            <a:off x="-241845" y="-435263"/>
            <a:ext cx="7100233" cy="7144889"/>
          </a:xfrm>
          <a:custGeom>
            <a:avLst/>
            <a:gdLst/>
            <a:ahLst/>
            <a:cxnLst/>
            <a:rect r="r" b="b" t="t" l="l"/>
            <a:pathLst>
              <a:path h="7144889" w="7100233">
                <a:moveTo>
                  <a:pt x="0" y="0"/>
                </a:moveTo>
                <a:lnTo>
                  <a:pt x="7100233" y="0"/>
                </a:lnTo>
                <a:lnTo>
                  <a:pt x="7100233" y="7144888"/>
                </a:lnTo>
                <a:lnTo>
                  <a:pt x="0" y="71448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93640" y="3758132"/>
            <a:ext cx="7006870" cy="3927953"/>
          </a:xfrm>
          <a:prstGeom prst="rect">
            <a:avLst/>
          </a:prstGeom>
        </p:spPr>
        <p:txBody>
          <a:bodyPr anchor="t" rtlCol="false" tIns="0" lIns="0" bIns="0" rIns="0">
            <a:spAutoFit/>
          </a:bodyPr>
          <a:lstStyle/>
          <a:p>
            <a:pPr algn="l">
              <a:lnSpc>
                <a:spcPts val="7286"/>
              </a:lnSpc>
            </a:pPr>
            <a:r>
              <a:rPr lang="en-US" sz="8095" spc="-404" b="true">
                <a:solidFill>
                  <a:srgbClr val="000000"/>
                </a:solidFill>
                <a:latin typeface="อีฟดอวอิ้ง Bold"/>
                <a:ea typeface="อีฟดอวอิ้ง Bold"/>
                <a:cs typeface="อีฟดอวอิ้ง Bold"/>
                <a:sym typeface="อีฟดอวอิ้ง Bold"/>
              </a:rPr>
              <a:t>Após isso, Cristo me aproximou dEle, aos poucos.</a:t>
            </a:r>
          </a:p>
        </p:txBody>
      </p:sp>
      <p:sp>
        <p:nvSpPr>
          <p:cNvPr name="Freeform 4" id="4"/>
          <p:cNvSpPr/>
          <p:nvPr/>
        </p:nvSpPr>
        <p:spPr>
          <a:xfrm flipH="false" flipV="false" rot="0">
            <a:off x="9110699" y="530530"/>
            <a:ext cx="9468830" cy="14426195"/>
          </a:xfrm>
          <a:custGeom>
            <a:avLst/>
            <a:gdLst/>
            <a:ahLst/>
            <a:cxnLst/>
            <a:rect r="r" b="b" t="t" l="l"/>
            <a:pathLst>
              <a:path h="14426195" w="9468830">
                <a:moveTo>
                  <a:pt x="0" y="0"/>
                </a:moveTo>
                <a:lnTo>
                  <a:pt x="9468830" y="0"/>
                </a:lnTo>
                <a:lnTo>
                  <a:pt x="9468830" y="14426195"/>
                </a:lnTo>
                <a:lnTo>
                  <a:pt x="0" y="144261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3312">
            <a:off x="12215552" y="1535572"/>
            <a:ext cx="4942224" cy="1624756"/>
          </a:xfrm>
          <a:custGeom>
            <a:avLst/>
            <a:gdLst/>
            <a:ahLst/>
            <a:cxnLst/>
            <a:rect r="r" b="b" t="t" l="l"/>
            <a:pathLst>
              <a:path h="1624756" w="4942224">
                <a:moveTo>
                  <a:pt x="0" y="0"/>
                </a:moveTo>
                <a:lnTo>
                  <a:pt x="4942224" y="0"/>
                </a:lnTo>
                <a:lnTo>
                  <a:pt x="4942224" y="1624756"/>
                </a:lnTo>
                <a:lnTo>
                  <a:pt x="0" y="16247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092450" y="3991046"/>
            <a:ext cx="7505329" cy="5211446"/>
          </a:xfrm>
          <a:prstGeom prst="rect">
            <a:avLst/>
          </a:prstGeom>
        </p:spPr>
        <p:txBody>
          <a:bodyPr anchor="t" rtlCol="false" tIns="0" lIns="0" bIns="0" rIns="0">
            <a:spAutoFit/>
          </a:bodyPr>
          <a:lstStyle/>
          <a:p>
            <a:pPr algn="l">
              <a:lnSpc>
                <a:spcPts val="5060"/>
              </a:lnSpc>
            </a:pPr>
            <a:r>
              <a:rPr lang="en-US" sz="4600" spc="-230">
                <a:solidFill>
                  <a:srgbClr val="000000"/>
                </a:solidFill>
                <a:latin typeface="อีฟดอวอิ้ง"/>
                <a:ea typeface="อีฟดอวอิ้ง"/>
                <a:cs typeface="อีฟดอวอิ้ง"/>
                <a:sym typeface="อีฟดอวอิ้ง"/>
              </a:rPr>
              <a:t>Em um dia comum do meu trabalho, ouvi um amigo antigo do meu pai falei sobre uma igreja que estava ganhando diversos novos seguidores. Contudo, tudo que ele falava era com tanto amor que eu fiquei curioso.</a:t>
            </a:r>
          </a:p>
        </p:txBody>
      </p:sp>
      <p:sp>
        <p:nvSpPr>
          <p:cNvPr name="TextBox 7" id="7"/>
          <p:cNvSpPr txBox="true"/>
          <p:nvPr/>
        </p:nvSpPr>
        <p:spPr>
          <a:xfrm rot="83312">
            <a:off x="12206948" y="1843140"/>
            <a:ext cx="4136271" cy="904875"/>
          </a:xfrm>
          <a:prstGeom prst="rect">
            <a:avLst/>
          </a:prstGeom>
        </p:spPr>
        <p:txBody>
          <a:bodyPr anchor="t" rtlCol="false" tIns="0" lIns="0" bIns="0" rIns="0">
            <a:spAutoFit/>
          </a:bodyPr>
          <a:lstStyle/>
          <a:p>
            <a:pPr algn="ctr">
              <a:lnSpc>
                <a:spcPts val="6360"/>
              </a:lnSpc>
            </a:pPr>
            <a:r>
              <a:rPr lang="en-US" b="true" sz="5300" spc="-265">
                <a:solidFill>
                  <a:srgbClr val="000000"/>
                </a:solidFill>
                <a:latin typeface="อีฟดอวอิ้ง Bold"/>
                <a:ea typeface="อีฟดอวอิ้ง Bold"/>
                <a:cs typeface="อีฟดอวอิ้ง Bold"/>
                <a:sym typeface="อีฟดอวอิ้ง Bold"/>
              </a:rPr>
              <a:t>A voz</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true" flipV="false" rot="269957">
            <a:off x="10056683" y="-1470099"/>
            <a:ext cx="8540007" cy="6511755"/>
          </a:xfrm>
          <a:custGeom>
            <a:avLst/>
            <a:gdLst/>
            <a:ahLst/>
            <a:cxnLst/>
            <a:rect r="r" b="b" t="t" l="l"/>
            <a:pathLst>
              <a:path h="6511755" w="8540007">
                <a:moveTo>
                  <a:pt x="8540007" y="0"/>
                </a:moveTo>
                <a:lnTo>
                  <a:pt x="0" y="0"/>
                </a:lnTo>
                <a:lnTo>
                  <a:pt x="0" y="6511755"/>
                </a:lnTo>
                <a:lnTo>
                  <a:pt x="8540007" y="6511755"/>
                </a:lnTo>
                <a:lnTo>
                  <a:pt x="85400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85416">
            <a:off x="-746812" y="5051500"/>
            <a:ext cx="8540007" cy="6511755"/>
          </a:xfrm>
          <a:custGeom>
            <a:avLst/>
            <a:gdLst/>
            <a:ahLst/>
            <a:cxnLst/>
            <a:rect r="r" b="b" t="t" l="l"/>
            <a:pathLst>
              <a:path h="6511755" w="8540007">
                <a:moveTo>
                  <a:pt x="0" y="6511755"/>
                </a:moveTo>
                <a:lnTo>
                  <a:pt x="8540007" y="6511755"/>
                </a:lnTo>
                <a:lnTo>
                  <a:pt x="8540007" y="0"/>
                </a:lnTo>
                <a:lnTo>
                  <a:pt x="0" y="0"/>
                </a:lnTo>
                <a:lnTo>
                  <a:pt x="0" y="65117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53275">
            <a:off x="609514" y="607275"/>
            <a:ext cx="8831320" cy="8977199"/>
          </a:xfrm>
          <a:custGeom>
            <a:avLst/>
            <a:gdLst/>
            <a:ahLst/>
            <a:cxnLst/>
            <a:rect r="r" b="b" t="t" l="l"/>
            <a:pathLst>
              <a:path h="8977199" w="8831320">
                <a:moveTo>
                  <a:pt x="0" y="0"/>
                </a:moveTo>
                <a:lnTo>
                  <a:pt x="8831320" y="0"/>
                </a:lnTo>
                <a:lnTo>
                  <a:pt x="8831320" y="8977200"/>
                </a:lnTo>
                <a:lnTo>
                  <a:pt x="0" y="8977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139543">
            <a:off x="1346805" y="2811894"/>
            <a:ext cx="7359830" cy="4851878"/>
          </a:xfrm>
          <a:prstGeom prst="rect">
            <a:avLst/>
          </a:prstGeom>
        </p:spPr>
        <p:txBody>
          <a:bodyPr anchor="t" rtlCol="false" tIns="0" lIns="0" bIns="0" rIns="0">
            <a:spAutoFit/>
          </a:bodyPr>
          <a:lstStyle/>
          <a:p>
            <a:pPr algn="ctr">
              <a:lnSpc>
                <a:spcPts val="7286"/>
              </a:lnSpc>
            </a:pPr>
            <a:r>
              <a:rPr lang="en-US" b="true" sz="8095" spc="-404">
                <a:solidFill>
                  <a:srgbClr val="000000"/>
                </a:solidFill>
                <a:latin typeface="อีฟดอวอิ้ง Bold"/>
                <a:ea typeface="อีฟดอวอิ้ง Bold"/>
                <a:cs typeface="อีฟดอวอิ้ง Bold"/>
                <a:sym typeface="อีฟดอวอิ้ง Bold"/>
              </a:rPr>
              <a:t>Na minha primeira visita, eu entendi o que era o amor a Cristo</a:t>
            </a:r>
          </a:p>
        </p:txBody>
      </p:sp>
      <p:sp>
        <p:nvSpPr>
          <p:cNvPr name="TextBox 6" id="6"/>
          <p:cNvSpPr txBox="true"/>
          <p:nvPr/>
        </p:nvSpPr>
        <p:spPr>
          <a:xfrm rot="-93278">
            <a:off x="10194212" y="3681389"/>
            <a:ext cx="7505329" cy="4525011"/>
          </a:xfrm>
          <a:prstGeom prst="rect">
            <a:avLst/>
          </a:prstGeom>
        </p:spPr>
        <p:txBody>
          <a:bodyPr anchor="t" rtlCol="false" tIns="0" lIns="0" bIns="0" rIns="0">
            <a:spAutoFit/>
          </a:bodyPr>
          <a:lstStyle/>
          <a:p>
            <a:pPr algn="l">
              <a:lnSpc>
                <a:spcPts val="5830"/>
              </a:lnSpc>
            </a:pPr>
            <a:r>
              <a:rPr lang="en-US" sz="5300" spc="-265">
                <a:solidFill>
                  <a:srgbClr val="000000"/>
                </a:solidFill>
                <a:latin typeface="อีฟดอวอิ้ง"/>
                <a:ea typeface="อีฟดอวอิ้ง"/>
                <a:cs typeface="อีฟดอวอิ้ง"/>
                <a:sym typeface="อีฟดอวอิ้ง"/>
              </a:rPr>
              <a:t>Ao chegar na igreja, a atmosfera daquele lugar me consumiu. Me lembro de um pastor me dar um abraço que me senti totalmente acolhido.   </a:t>
            </a:r>
          </a:p>
        </p:txBody>
      </p:sp>
      <p:sp>
        <p:nvSpPr>
          <p:cNvPr name="Freeform 7" id="7"/>
          <p:cNvSpPr/>
          <p:nvPr/>
        </p:nvSpPr>
        <p:spPr>
          <a:xfrm flipH="false" flipV="false" rot="0">
            <a:off x="10938493" y="1274259"/>
            <a:ext cx="5574604" cy="1825683"/>
          </a:xfrm>
          <a:custGeom>
            <a:avLst/>
            <a:gdLst/>
            <a:ahLst/>
            <a:cxnLst/>
            <a:rect r="r" b="b" t="t" l="l"/>
            <a:pathLst>
              <a:path h="1825683" w="5574604">
                <a:moveTo>
                  <a:pt x="0" y="0"/>
                </a:moveTo>
                <a:lnTo>
                  <a:pt x="5574603" y="0"/>
                </a:lnTo>
                <a:lnTo>
                  <a:pt x="5574603" y="1825682"/>
                </a:lnTo>
                <a:lnTo>
                  <a:pt x="0" y="18256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1628401" y="1881029"/>
            <a:ext cx="4194787" cy="707393"/>
          </a:xfrm>
          <a:prstGeom prst="rect">
            <a:avLst/>
          </a:prstGeom>
        </p:spPr>
        <p:txBody>
          <a:bodyPr anchor="t" rtlCol="false" tIns="0" lIns="0" bIns="0" rIns="0">
            <a:spAutoFit/>
          </a:bodyPr>
          <a:lstStyle/>
          <a:p>
            <a:pPr algn="ctr">
              <a:lnSpc>
                <a:spcPts val="4240"/>
              </a:lnSpc>
            </a:pPr>
            <a:r>
              <a:rPr lang="en-US" b="true" sz="5300" spc="-265">
                <a:solidFill>
                  <a:srgbClr val="000000"/>
                </a:solidFill>
                <a:latin typeface="อีฟดอวอิ้ง Bold"/>
                <a:ea typeface="อีฟดอวอิ้ง Bold"/>
                <a:cs typeface="อีฟดอวอิ้ง Bold"/>
                <a:sym typeface="อีฟดอวอิ้ง Bold"/>
              </a:rPr>
              <a:t>O Amor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5289124">
            <a:off x="2717408" y="-315406"/>
            <a:ext cx="13535134" cy="15670199"/>
          </a:xfrm>
          <a:custGeom>
            <a:avLst/>
            <a:gdLst/>
            <a:ahLst/>
            <a:cxnLst/>
            <a:rect r="r" b="b" t="t" l="l"/>
            <a:pathLst>
              <a:path h="15670199" w="13535134">
                <a:moveTo>
                  <a:pt x="0" y="0"/>
                </a:moveTo>
                <a:lnTo>
                  <a:pt x="13535134" y="0"/>
                </a:lnTo>
                <a:lnTo>
                  <a:pt x="13535134" y="15670199"/>
                </a:lnTo>
                <a:lnTo>
                  <a:pt x="0" y="15670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767536">
            <a:off x="2184685" y="4396354"/>
            <a:ext cx="3363815" cy="8823120"/>
          </a:xfrm>
          <a:custGeom>
            <a:avLst/>
            <a:gdLst/>
            <a:ahLst/>
            <a:cxnLst/>
            <a:rect r="r" b="b" t="t" l="l"/>
            <a:pathLst>
              <a:path h="8823120" w="3363815">
                <a:moveTo>
                  <a:pt x="3363815" y="0"/>
                </a:moveTo>
                <a:lnTo>
                  <a:pt x="0" y="0"/>
                </a:lnTo>
                <a:lnTo>
                  <a:pt x="0" y="8823120"/>
                </a:lnTo>
                <a:lnTo>
                  <a:pt x="3363815" y="8823120"/>
                </a:lnTo>
                <a:lnTo>
                  <a:pt x="336381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2208031">
            <a:off x="2222700" y="9492388"/>
            <a:ext cx="7805398" cy="936648"/>
          </a:xfrm>
          <a:custGeom>
            <a:avLst/>
            <a:gdLst/>
            <a:ahLst/>
            <a:cxnLst/>
            <a:rect r="r" b="b" t="t" l="l"/>
            <a:pathLst>
              <a:path h="936648" w="7805398">
                <a:moveTo>
                  <a:pt x="7805398" y="0"/>
                </a:moveTo>
                <a:lnTo>
                  <a:pt x="0" y="0"/>
                </a:lnTo>
                <a:lnTo>
                  <a:pt x="0" y="936648"/>
                </a:lnTo>
                <a:lnTo>
                  <a:pt x="7805398" y="936648"/>
                </a:lnTo>
                <a:lnTo>
                  <a:pt x="780539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85563">
            <a:off x="9492635" y="8273847"/>
            <a:ext cx="6406429" cy="904875"/>
          </a:xfrm>
          <a:prstGeom prst="rect">
            <a:avLst/>
          </a:prstGeom>
        </p:spPr>
        <p:txBody>
          <a:bodyPr anchor="t" rtlCol="false" tIns="0" lIns="0" bIns="0" rIns="0">
            <a:spAutoFit/>
          </a:bodyPr>
          <a:lstStyle/>
          <a:p>
            <a:pPr algn="ctr">
              <a:lnSpc>
                <a:spcPts val="6360"/>
              </a:lnSpc>
            </a:pPr>
            <a:r>
              <a:rPr lang="en-US" b="true" sz="5300" spc="-265">
                <a:solidFill>
                  <a:srgbClr val="000000"/>
                </a:solidFill>
                <a:latin typeface="อีฟดอวอิ้ง Bold"/>
                <a:ea typeface="อีฟดอวอิ้ง Bold"/>
                <a:cs typeface="อีฟดอวอิ้ง Bold"/>
                <a:sym typeface="อีฟดอวอิ้ง Bold"/>
              </a:rPr>
              <a:t>Salmos 30:5</a:t>
            </a:r>
          </a:p>
        </p:txBody>
      </p:sp>
      <p:sp>
        <p:nvSpPr>
          <p:cNvPr name="TextBox 6" id="6"/>
          <p:cNvSpPr txBox="true"/>
          <p:nvPr/>
        </p:nvSpPr>
        <p:spPr>
          <a:xfrm rot="-118187">
            <a:off x="2636726" y="3836431"/>
            <a:ext cx="1042389" cy="923925"/>
          </a:xfrm>
          <a:prstGeom prst="rect">
            <a:avLst/>
          </a:prstGeom>
        </p:spPr>
        <p:txBody>
          <a:bodyPr anchor="t" rtlCol="false" tIns="0" lIns="0" bIns="0" rIns="0">
            <a:spAutoFit/>
          </a:bodyPr>
          <a:lstStyle/>
          <a:p>
            <a:pPr algn="ctr">
              <a:lnSpc>
                <a:spcPts val="5849"/>
              </a:lnSpc>
            </a:pPr>
            <a:r>
              <a:rPr lang="en-US" b="true" sz="6499" spc="-324">
                <a:solidFill>
                  <a:srgbClr val="FFFEF5"/>
                </a:solidFill>
                <a:latin typeface="อีฟดอวอิ้ง Bold"/>
                <a:ea typeface="อีฟดอวอิ้ง Bold"/>
                <a:cs typeface="อีฟดอวอิ้ง Bold"/>
                <a:sym typeface="อีฟดอวอิ้ง Bold"/>
              </a:rPr>
              <a:t>4</a:t>
            </a:r>
          </a:p>
        </p:txBody>
      </p:sp>
      <p:sp>
        <p:nvSpPr>
          <p:cNvPr name="TextBox 7" id="7"/>
          <p:cNvSpPr txBox="true"/>
          <p:nvPr/>
        </p:nvSpPr>
        <p:spPr>
          <a:xfrm rot="-79292">
            <a:off x="3906681" y="3425258"/>
            <a:ext cx="11400020" cy="3493618"/>
          </a:xfrm>
          <a:prstGeom prst="rect">
            <a:avLst/>
          </a:prstGeom>
        </p:spPr>
        <p:txBody>
          <a:bodyPr anchor="t" rtlCol="false" tIns="0" lIns="0" bIns="0" rIns="0">
            <a:spAutoFit/>
          </a:bodyPr>
          <a:lstStyle/>
          <a:p>
            <a:pPr algn="l">
              <a:lnSpc>
                <a:spcPts val="6476"/>
              </a:lnSpc>
            </a:pPr>
            <a:r>
              <a:rPr lang="en-US" sz="7196" spc="-359" b="true">
                <a:solidFill>
                  <a:srgbClr val="000000"/>
                </a:solidFill>
                <a:latin typeface="อีฟดอวอิ้ง Bold"/>
                <a:ea typeface="อีฟดอวอิ้ง Bold"/>
                <a:cs typeface="อีฟดอวอิ้ง Bold"/>
                <a:sym typeface="อีฟดอวอิ้ง Bold"/>
              </a:rPr>
              <a:t>A partir de então, minha vida mudou. Comecei a me tornar uma pessoa totalmente diferente do que eu era.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sp>
        <p:nvSpPr>
          <p:cNvPr name="Freeform 2" id="2"/>
          <p:cNvSpPr/>
          <p:nvPr/>
        </p:nvSpPr>
        <p:spPr>
          <a:xfrm flipH="false" flipV="false" rot="5268752">
            <a:off x="4043351" y="-1574257"/>
            <a:ext cx="10767439" cy="16404685"/>
          </a:xfrm>
          <a:custGeom>
            <a:avLst/>
            <a:gdLst/>
            <a:ahLst/>
            <a:cxnLst/>
            <a:rect r="r" b="b" t="t" l="l"/>
            <a:pathLst>
              <a:path h="16404685" w="10767439">
                <a:moveTo>
                  <a:pt x="0" y="0"/>
                </a:moveTo>
                <a:lnTo>
                  <a:pt x="10767439" y="0"/>
                </a:lnTo>
                <a:lnTo>
                  <a:pt x="10767439" y="16404686"/>
                </a:lnTo>
                <a:lnTo>
                  <a:pt x="0" y="164046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0930">
            <a:off x="4406868" y="822289"/>
            <a:ext cx="7883349" cy="2407706"/>
          </a:xfrm>
          <a:custGeom>
            <a:avLst/>
            <a:gdLst/>
            <a:ahLst/>
            <a:cxnLst/>
            <a:rect r="r" b="b" t="t" l="l"/>
            <a:pathLst>
              <a:path h="2407706" w="7883349">
                <a:moveTo>
                  <a:pt x="0" y="0"/>
                </a:moveTo>
                <a:lnTo>
                  <a:pt x="7883349" y="0"/>
                </a:lnTo>
                <a:lnTo>
                  <a:pt x="7883349" y="2407706"/>
                </a:lnTo>
                <a:lnTo>
                  <a:pt x="0" y="2407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2635">
            <a:off x="2002848" y="3705603"/>
            <a:ext cx="14688427" cy="4987926"/>
          </a:xfrm>
          <a:prstGeom prst="rect">
            <a:avLst/>
          </a:prstGeom>
        </p:spPr>
        <p:txBody>
          <a:bodyPr anchor="t" rtlCol="false" tIns="0" lIns="0" bIns="0" rIns="0">
            <a:spAutoFit/>
          </a:bodyPr>
          <a:lstStyle/>
          <a:p>
            <a:pPr algn="l">
              <a:lnSpc>
                <a:spcPts val="5500"/>
              </a:lnSpc>
            </a:pPr>
            <a:r>
              <a:rPr lang="en-US" sz="5000" spc="-250">
                <a:solidFill>
                  <a:srgbClr val="000000"/>
                </a:solidFill>
                <a:latin typeface="อีฟดอวอิ้ง"/>
                <a:ea typeface="อีฟดอวอิ้ง"/>
                <a:cs typeface="อีฟดอวอิ้ง"/>
                <a:sym typeface="อีฟดอวอิ้ง"/>
              </a:rPr>
              <a:t>Após o meu crescimento junto a Cristo, pude me aproximar cada vez mais dEle, tendo momentos incríveis que marcaram o meu coração de uma forma inexplicável. A paz que pude encontrar estando junto a Cristo me deu um amor incondicional a Ele, no qual, entra em acordo com a 16 ODS da ONU, que se refere a Paz, Justiça e Instituições Eficazes.</a:t>
            </a:r>
          </a:p>
        </p:txBody>
      </p:sp>
      <p:sp>
        <p:nvSpPr>
          <p:cNvPr name="TextBox 5" id="5"/>
          <p:cNvSpPr txBox="true"/>
          <p:nvPr/>
        </p:nvSpPr>
        <p:spPr>
          <a:xfrm rot="-100930">
            <a:off x="4936012" y="1638430"/>
            <a:ext cx="6830654" cy="965843"/>
          </a:xfrm>
          <a:prstGeom prst="rect">
            <a:avLst/>
          </a:prstGeom>
        </p:spPr>
        <p:txBody>
          <a:bodyPr anchor="t" rtlCol="false" tIns="0" lIns="0" bIns="0" rIns="0">
            <a:spAutoFit/>
          </a:bodyPr>
          <a:lstStyle/>
          <a:p>
            <a:pPr algn="ctr">
              <a:lnSpc>
                <a:spcPts val="6840"/>
              </a:lnSpc>
            </a:pPr>
            <a:r>
              <a:rPr lang="en-US" sz="7600" spc="-76">
                <a:solidFill>
                  <a:srgbClr val="FFFEF5"/>
                </a:solidFill>
                <a:latin typeface="Bobby Jones"/>
                <a:ea typeface="Bobby Jones"/>
                <a:cs typeface="Bobby Jones"/>
                <a:sym typeface="Bobby Jones"/>
              </a:rPr>
              <a:t>PAZ</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DAGXjquac-M</dc:identifier>
  <dcterms:modified xsi:type="dcterms:W3CDTF">2011-08-01T06:04:30Z</dcterms:modified>
  <cp:revision>1</cp:revision>
  <dc:title>Brown and Pink Creative Playful  Sermon Church Presentation </dc:title>
</cp:coreProperties>
</file>