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3F17-25D6-404F-A965-26EDA3258A0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4FC2-2A91-40B3-9659-2CC008F34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19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3F17-25D6-404F-A965-26EDA3258A0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4FC2-2A91-40B3-9659-2CC008F34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8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3F17-25D6-404F-A965-26EDA3258A0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4FC2-2A91-40B3-9659-2CC008F34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483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3F17-25D6-404F-A965-26EDA3258A0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4FC2-2A91-40B3-9659-2CC008F34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677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3F17-25D6-404F-A965-26EDA3258A0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4FC2-2A91-40B3-9659-2CC008F34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52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3F17-25D6-404F-A965-26EDA3258A0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4FC2-2A91-40B3-9659-2CC008F34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697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3F17-25D6-404F-A965-26EDA3258A0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4FC2-2A91-40B3-9659-2CC008F34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275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3F17-25D6-404F-A965-26EDA3258A0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4FC2-2A91-40B3-9659-2CC008F34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105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3F17-25D6-404F-A965-26EDA3258A0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4FC2-2A91-40B3-9659-2CC008F34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79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3F17-25D6-404F-A965-26EDA3258A0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4FC2-2A91-40B3-9659-2CC008F34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44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3F17-25D6-404F-A965-26EDA3258A0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4FC2-2A91-40B3-9659-2CC008F34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3F17-25D6-404F-A965-26EDA3258A0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4FC2-2A91-40B3-9659-2CC008F34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02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3F17-25D6-404F-A965-26EDA3258A0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4FC2-2A91-40B3-9659-2CC008F34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49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3F17-25D6-404F-A965-26EDA3258A0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4FC2-2A91-40B3-9659-2CC008F34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57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3F17-25D6-404F-A965-26EDA3258A0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4FC2-2A91-40B3-9659-2CC008F34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91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3F17-25D6-404F-A965-26EDA3258A0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4FC2-2A91-40B3-9659-2CC008F34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53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7093F17-25D6-404F-A965-26EDA3258A0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3884FC2-2A91-40B3-9659-2CC008F34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40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7093F17-25D6-404F-A965-26EDA3258A0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3884FC2-2A91-40B3-9659-2CC008F34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505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8500" y="495300"/>
            <a:ext cx="10795000" cy="3382963"/>
          </a:xfrm>
        </p:spPr>
        <p:txBody>
          <a:bodyPr>
            <a:normAutofit/>
          </a:bodyPr>
          <a:lstStyle/>
          <a:p>
            <a:r>
              <a:rPr lang="pt-BR" sz="4800" dirty="0" smtClean="0"/>
              <a:t>Projeto de BD Relacional</a:t>
            </a:r>
            <a:br>
              <a:rPr lang="pt-BR" sz="4800" dirty="0" smtClean="0"/>
            </a:br>
            <a:r>
              <a:rPr lang="pt-BR" sz="4800" dirty="0" smtClean="0"/>
              <a:t/>
            </a:r>
            <a:br>
              <a:rPr lang="pt-BR" sz="4800" dirty="0" smtClean="0"/>
            </a:br>
            <a:r>
              <a:rPr lang="pt-BR" sz="4800" dirty="0" smtClean="0"/>
              <a:t/>
            </a:r>
            <a:br>
              <a:rPr lang="pt-BR" sz="4800" dirty="0" smtClean="0"/>
            </a:br>
            <a:r>
              <a:rPr lang="pt-BR" dirty="0" smtClean="0"/>
              <a:t>-Suporte da DELL-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846638"/>
            <a:ext cx="9144000" cy="1655762"/>
          </a:xfrm>
        </p:spPr>
        <p:txBody>
          <a:bodyPr/>
          <a:lstStyle/>
          <a:p>
            <a:r>
              <a:rPr lang="pt-BR" dirty="0" smtClean="0"/>
              <a:t>Alunos: Josué Celeste e Matheus Rambo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59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empresa possui diversos clientes, tanto físicos como </a:t>
            </a:r>
            <a:r>
              <a:rPr lang="pt-BR" sz="2400" dirty="0" smtClean="0"/>
              <a:t>jurídicos;</a:t>
            </a:r>
          </a:p>
          <a:p>
            <a:r>
              <a:rPr lang="pt-BR" sz="2400" dirty="0" smtClean="0"/>
              <a:t>Equipamento (desktop</a:t>
            </a:r>
            <a:r>
              <a:rPr lang="pt-BR" sz="2400" dirty="0"/>
              <a:t>, notebook ou um </a:t>
            </a:r>
            <a:r>
              <a:rPr lang="pt-BR" sz="2400" dirty="0" smtClean="0"/>
              <a:t>servidor);</a:t>
            </a:r>
          </a:p>
          <a:p>
            <a:r>
              <a:rPr lang="pt-BR" sz="2400" dirty="0" smtClean="0"/>
              <a:t>Chamado (</a:t>
            </a:r>
            <a:r>
              <a:rPr lang="pt-BR" sz="2400" dirty="0"/>
              <a:t>nome, telefone, e-mail, endereço, o id do equipamento, modelo e uma descrição do </a:t>
            </a:r>
            <a:r>
              <a:rPr lang="pt-BR" sz="2400" dirty="0" smtClean="0"/>
              <a:t>problema);</a:t>
            </a:r>
          </a:p>
          <a:p>
            <a:r>
              <a:rPr lang="pt-BR" sz="2400" dirty="0"/>
              <a:t>chamados </a:t>
            </a:r>
            <a:r>
              <a:rPr lang="pt-BR" sz="2400" dirty="0" smtClean="0"/>
              <a:t>possuem estados (novo</a:t>
            </a:r>
            <a:r>
              <a:rPr lang="pt-BR" sz="2400" dirty="0"/>
              <a:t>, respondido, aguardando resposta e </a:t>
            </a:r>
            <a:r>
              <a:rPr lang="pt-BR" sz="2400" dirty="0" smtClean="0"/>
              <a:t>fechado);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9702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Conceitual</a:t>
            </a:r>
            <a:endParaRPr lang="pt-BR" dirty="0"/>
          </a:p>
        </p:txBody>
      </p:sp>
      <p:pic>
        <p:nvPicPr>
          <p:cNvPr id="4" name="Imagem 3" descr="https://lh4.googleusercontent.com/H9Sr0Pnwrp35k_xNVpwsafOf-cMOIsup7wdaOSrL2iOx1YsBL3jHpKdIm9XhqT1mYV_oOfhKX_1t6-lsJGvXmxjq7cv5Iu6KQoElGKToTPudj6xi1846_tp8e68OZaRCGo6P89z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11374"/>
            <a:ext cx="10515600" cy="4327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593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Lógico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666999"/>
            <a:ext cx="10377487" cy="3124201"/>
          </a:xfrm>
        </p:spPr>
        <p:txBody>
          <a:bodyPr>
            <a:normAutofit fontScale="92500"/>
          </a:bodyPr>
          <a:lstStyle/>
          <a:p>
            <a:r>
              <a:rPr lang="pt-BR" sz="2400" dirty="0"/>
              <a:t>Clientes(#</a:t>
            </a:r>
            <a:r>
              <a:rPr lang="pt-BR" sz="2400" dirty="0" err="1"/>
              <a:t>Cod_cli</a:t>
            </a:r>
            <a:r>
              <a:rPr lang="pt-BR" sz="2400" dirty="0"/>
              <a:t>, Nome, Telefone, &amp;</a:t>
            </a:r>
            <a:r>
              <a:rPr lang="pt-BR" sz="2400" dirty="0" err="1"/>
              <a:t>Cod_end</a:t>
            </a:r>
            <a:r>
              <a:rPr lang="pt-BR" sz="2400" dirty="0"/>
              <a:t>)</a:t>
            </a:r>
          </a:p>
          <a:p>
            <a:r>
              <a:rPr lang="pt-BR" sz="2400" dirty="0"/>
              <a:t>Endereço(#</a:t>
            </a:r>
            <a:r>
              <a:rPr lang="pt-BR" sz="2400" dirty="0" err="1"/>
              <a:t>Cod_end</a:t>
            </a:r>
            <a:r>
              <a:rPr lang="pt-BR" sz="2400" dirty="0"/>
              <a:t>, Rua, Bairro, Número)</a:t>
            </a:r>
          </a:p>
          <a:p>
            <a:r>
              <a:rPr lang="pt-BR" sz="2400" dirty="0"/>
              <a:t>Chamados(#</a:t>
            </a:r>
            <a:r>
              <a:rPr lang="pt-BR" sz="2400" dirty="0" err="1"/>
              <a:t>Id_chamado</a:t>
            </a:r>
            <a:r>
              <a:rPr lang="pt-BR" sz="2400" dirty="0"/>
              <a:t>, </a:t>
            </a:r>
            <a:r>
              <a:rPr lang="pt-BR" sz="2400" dirty="0" err="1"/>
              <a:t>desc_problema</a:t>
            </a:r>
            <a:r>
              <a:rPr lang="pt-BR" sz="2400" dirty="0"/>
              <a:t>, </a:t>
            </a:r>
            <a:r>
              <a:rPr lang="pt-BR" sz="2400" dirty="0" err="1"/>
              <a:t>data_hora</a:t>
            </a:r>
            <a:r>
              <a:rPr lang="pt-BR" sz="2400" dirty="0"/>
              <a:t>, &amp;</a:t>
            </a:r>
            <a:r>
              <a:rPr lang="pt-BR" sz="2400" dirty="0" err="1"/>
              <a:t>Cod_cli</a:t>
            </a:r>
            <a:r>
              <a:rPr lang="pt-BR" sz="2400" dirty="0"/>
              <a:t>)</a:t>
            </a:r>
          </a:p>
          <a:p>
            <a:r>
              <a:rPr lang="pt-BR" sz="2400" dirty="0"/>
              <a:t>Funcionários(#</a:t>
            </a:r>
            <a:r>
              <a:rPr lang="pt-BR" sz="2400" dirty="0" err="1"/>
              <a:t>Cod_fun</a:t>
            </a:r>
            <a:r>
              <a:rPr lang="pt-BR" sz="2400" dirty="0"/>
              <a:t>, nome, salario)</a:t>
            </a:r>
          </a:p>
          <a:p>
            <a:r>
              <a:rPr lang="pt-BR" sz="2400" dirty="0"/>
              <a:t>Resolver(#&amp;</a:t>
            </a:r>
            <a:r>
              <a:rPr lang="pt-BR" sz="2400" dirty="0" err="1"/>
              <a:t>Id_chamado</a:t>
            </a:r>
            <a:r>
              <a:rPr lang="pt-BR" sz="2400" dirty="0"/>
              <a:t>, #&amp;</a:t>
            </a:r>
            <a:r>
              <a:rPr lang="pt-BR" sz="2400" dirty="0" err="1"/>
              <a:t>Cod_fun</a:t>
            </a:r>
            <a:r>
              <a:rPr lang="pt-BR" sz="2400" dirty="0"/>
              <a:t>, status)</a:t>
            </a:r>
          </a:p>
          <a:p>
            <a:r>
              <a:rPr lang="pt-BR" sz="2400" dirty="0"/>
              <a:t>Equipamentos(#</a:t>
            </a:r>
            <a:r>
              <a:rPr lang="pt-BR" sz="2400" dirty="0" err="1"/>
              <a:t>id_equipamento</a:t>
            </a:r>
            <a:r>
              <a:rPr lang="pt-BR" sz="2400" dirty="0"/>
              <a:t>, Modelo, tipo, [&amp;</a:t>
            </a:r>
            <a:r>
              <a:rPr lang="pt-BR" sz="2400" dirty="0" err="1"/>
              <a:t>Id_chamado</a:t>
            </a:r>
            <a:r>
              <a:rPr lang="pt-BR" sz="2400" dirty="0"/>
              <a:t>], [</a:t>
            </a:r>
            <a:r>
              <a:rPr lang="pt-BR" sz="2400" dirty="0" err="1"/>
              <a:t>data_hora</a:t>
            </a:r>
            <a:r>
              <a:rPr lang="pt-BR" sz="2400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167836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8</TotalTime>
  <Words>134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Malha</vt:lpstr>
      <vt:lpstr>Projeto de BD Relacional   -Suporte da DELL-</vt:lpstr>
      <vt:lpstr>Descrição</vt:lpstr>
      <vt:lpstr>Modelo Conceitual</vt:lpstr>
      <vt:lpstr>Modelo Lógico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BD Relacional   -Suporte da DELL-</dc:title>
  <dc:creator>matheus rambo da roza</dc:creator>
  <cp:lastModifiedBy>matheus rambo da roza</cp:lastModifiedBy>
  <cp:revision>1</cp:revision>
  <dcterms:created xsi:type="dcterms:W3CDTF">2019-09-11T13:07:44Z</dcterms:created>
  <dcterms:modified xsi:type="dcterms:W3CDTF">2019-09-11T13:15:57Z</dcterms:modified>
</cp:coreProperties>
</file>