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6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26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49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6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44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3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7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72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8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3CE5-75ED-46FF-9B60-B99E10F32F9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9082C3-7DD3-4924-A900-58FE1F649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839709"/>
            <a:ext cx="8915399" cy="2262781"/>
          </a:xfrm>
        </p:spPr>
        <p:txBody>
          <a:bodyPr/>
          <a:lstStyle/>
          <a:p>
            <a:r>
              <a:rPr lang="pt-BR" dirty="0" smtClean="0"/>
              <a:t>CÓDIGOS DE ÉTICA PROFISSIONAIS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sz="5000" dirty="0" smtClean="0"/>
              <a:t>Bruno </a:t>
            </a:r>
            <a:r>
              <a:rPr lang="pt-BR" sz="5000" dirty="0" err="1" smtClean="0"/>
              <a:t>Elíbio</a:t>
            </a:r>
            <a:endParaRPr lang="pt-BR" sz="5000" dirty="0" smtClean="0"/>
          </a:p>
          <a:p>
            <a:r>
              <a:rPr lang="pt-BR" sz="5000" dirty="0" smtClean="0"/>
              <a:t>Matheus </a:t>
            </a:r>
            <a:r>
              <a:rPr lang="pt-BR" sz="5000" dirty="0" err="1" smtClean="0"/>
              <a:t>Rambo</a:t>
            </a:r>
            <a:endParaRPr lang="pt-BR" sz="5000" dirty="0" smtClean="0"/>
          </a:p>
          <a:p>
            <a:r>
              <a:rPr lang="pt-BR" sz="5000" dirty="0" smtClean="0"/>
              <a:t>Rodrigo Soteli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4732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Modelos De Relacionamento Profissional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O agente, onde o programador apenas implementa as funções especificadas pelo cliente.</a:t>
            </a:r>
          </a:p>
          <a:p>
            <a:pPr lvl="0"/>
            <a:r>
              <a:rPr lang="pt-BR" dirty="0"/>
              <a:t>O paternalista, esse seria o oposto do primeiro onde todo o desenvolvimento é feito pelo programador.</a:t>
            </a:r>
          </a:p>
          <a:p>
            <a:pPr lvl="0"/>
            <a:r>
              <a:rPr lang="pt-BR" dirty="0"/>
              <a:t>O fiduciário aqui temos uma divisão de responsabilidade onde a confiança é muito importante pois ambos tem poder de decisão e o cliente confia na capacidade profissional do programador.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Código </a:t>
            </a:r>
            <a:r>
              <a:rPr lang="pt-BR" sz="3200" dirty="0"/>
              <a:t>de Ética da </a:t>
            </a:r>
            <a:r>
              <a:rPr lang="pt-BR" sz="3200" dirty="0" smtClean="0"/>
              <a:t>ACM 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>(</a:t>
            </a:r>
            <a:r>
              <a:rPr lang="pt-BR" sz="3200" dirty="0" err="1"/>
              <a:t>Association</a:t>
            </a:r>
            <a:r>
              <a:rPr lang="pt-BR" sz="3200" dirty="0"/>
              <a:t> for </a:t>
            </a:r>
            <a:r>
              <a:rPr lang="pt-BR" sz="3200" dirty="0" err="1"/>
              <a:t>Computing</a:t>
            </a:r>
            <a:r>
              <a:rPr lang="pt-BR" sz="3200" dirty="0"/>
              <a:t> </a:t>
            </a:r>
            <a:r>
              <a:rPr lang="pt-BR" sz="3200" dirty="0" err="1"/>
              <a:t>Machinary</a:t>
            </a:r>
            <a:r>
              <a:rPr lang="pt-BR" sz="32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Contém 24 imperativos divididos em 4 seções.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1ª seção: considerações profissionais (geral);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2ª seção: conduta profissional (específica);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3ª seção: Papel de liderança;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4ª seção: princípios envolvendo a conformidade com o código da ética;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Imperativos Morais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u="sng" dirty="0" smtClean="0"/>
              <a:t>Como </a:t>
            </a:r>
            <a:r>
              <a:rPr lang="pt-BR" u="sng" dirty="0"/>
              <a:t>Membro da ACM eu irei</a:t>
            </a:r>
            <a:r>
              <a:rPr lang="pt-BR" u="sng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Contribuir </a:t>
            </a:r>
            <a:r>
              <a:rPr lang="pt-BR" dirty="0"/>
              <a:t>para o bem-estar humano e da sociedade;</a:t>
            </a:r>
          </a:p>
          <a:p>
            <a:r>
              <a:rPr lang="pt-BR" dirty="0"/>
              <a:t>Evitar danos a terceiros;</a:t>
            </a:r>
          </a:p>
          <a:p>
            <a:r>
              <a:rPr lang="pt-BR" dirty="0"/>
              <a:t>Ser honesto e digno de confiança;</a:t>
            </a:r>
          </a:p>
          <a:p>
            <a:r>
              <a:rPr lang="pt-BR" dirty="0"/>
              <a:t>Ser justo e agir de forma a não discriminar;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5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Imperativos Morais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u="sng" dirty="0" smtClean="0"/>
              <a:t>Como </a:t>
            </a:r>
            <a:r>
              <a:rPr lang="pt-BR" u="sng" dirty="0"/>
              <a:t>Membro da ACM eu irei: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Honrar </a:t>
            </a:r>
            <a:r>
              <a:rPr lang="pt-BR" dirty="0"/>
              <a:t>os direitos de propriedade incluindo direitos autorais e patentes;</a:t>
            </a:r>
          </a:p>
          <a:p>
            <a:r>
              <a:rPr lang="pt-BR" dirty="0"/>
              <a:t>Dar crédito apropriado à propriedade intelectual;</a:t>
            </a:r>
          </a:p>
          <a:p>
            <a:r>
              <a:rPr lang="pt-BR" dirty="0"/>
              <a:t>Respeitar a privacidade de terceiros;</a:t>
            </a:r>
          </a:p>
          <a:p>
            <a:r>
              <a:rPr lang="pt-BR" dirty="0"/>
              <a:t>Honrar a confidencialidade;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6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Algumas Responsabilidades mais </a:t>
            </a:r>
            <a:r>
              <a:rPr lang="pt-BR" sz="3200" dirty="0" smtClean="0"/>
              <a:t>Específicas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realizar seu trabalho com excelência;</a:t>
            </a:r>
          </a:p>
          <a:p>
            <a:r>
              <a:rPr lang="pt-BR" dirty="0"/>
              <a:t>Procurar sempre estar evoluindo;</a:t>
            </a:r>
          </a:p>
          <a:p>
            <a:r>
              <a:rPr lang="pt-BR" dirty="0"/>
              <a:t>Obedecer todas as leis;</a:t>
            </a:r>
          </a:p>
          <a:p>
            <a:r>
              <a:rPr lang="pt-BR" dirty="0"/>
              <a:t>Aceitar e fazer críticas construtivas;</a:t>
            </a:r>
          </a:p>
          <a:p>
            <a:r>
              <a:rPr lang="pt-BR" dirty="0"/>
              <a:t>Honrar compromissos/contratos;</a:t>
            </a:r>
          </a:p>
          <a:p>
            <a:r>
              <a:rPr lang="pt-BR" dirty="0"/>
              <a:t>Compartilhar seus conhecimentos;</a:t>
            </a:r>
          </a:p>
          <a:p>
            <a:r>
              <a:rPr lang="pt-BR" dirty="0"/>
              <a:t>Jamais violar algum acesso que não é permitido;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4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Imperativos de </a:t>
            </a:r>
            <a:r>
              <a:rPr lang="pt-BR" sz="3200" dirty="0" smtClean="0"/>
              <a:t>Liderança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u="sng" dirty="0"/>
              <a:t>Líderes são responsáveis por: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Garantir o melhoramento de sistemas;</a:t>
            </a:r>
          </a:p>
          <a:p>
            <a:r>
              <a:rPr lang="pt-BR" dirty="0"/>
              <a:t>Decidir o uso apropriado e não-apropriado dos recursos computacionais;</a:t>
            </a:r>
          </a:p>
          <a:p>
            <a:r>
              <a:rPr lang="pt-BR" dirty="0"/>
              <a:t>Assegurar que todo aquele que pode ser afetado por um sistema, tenha suas necessidades observadas;</a:t>
            </a:r>
          </a:p>
          <a:p>
            <a:r>
              <a:rPr lang="pt-BR" dirty="0"/>
              <a:t>Garantir que nenhum sistema que humilhe a imagem de alguma pessoa ou grupo seja implementada.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573" y="2727434"/>
            <a:ext cx="9420399" cy="1671145"/>
          </a:xfrm>
        </p:spPr>
        <p:txBody>
          <a:bodyPr/>
          <a:lstStyle/>
          <a:p>
            <a:r>
              <a:rPr lang="pt-BR" dirty="0"/>
              <a:t>Os Engenheiros de Software e os oito princípios</a:t>
            </a:r>
          </a:p>
        </p:txBody>
      </p:sp>
    </p:spTree>
    <p:extLst>
      <p:ext uri="{BB962C8B-B14F-4D97-AF65-F5344CB8AC3E}">
        <p14:creationId xmlns:p14="http://schemas.microsoft.com/office/powerpoint/2010/main" val="420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1: Publico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Aceitar </a:t>
            </a:r>
            <a:r>
              <a:rPr lang="pt-BR" dirty="0"/>
              <a:t>responsabilidade</a:t>
            </a:r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  <a:p>
            <a:pPr>
              <a:buSzPct val="100000"/>
            </a:pPr>
            <a:r>
              <a:rPr lang="pt-BR" dirty="0"/>
              <a:t>Aprovar o software</a:t>
            </a:r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  <a:p>
            <a:pPr>
              <a:buSzPct val="100000"/>
            </a:pPr>
            <a:r>
              <a:rPr lang="pt-BR" dirty="0"/>
              <a:t>Ser justo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2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2: Cliente e Empregador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Sem </a:t>
            </a:r>
            <a:r>
              <a:rPr lang="pt-BR" dirty="0"/>
              <a:t>uso de softwares ilegais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Segurança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Informações privadas</a:t>
            </a:r>
          </a:p>
        </p:txBody>
      </p:sp>
    </p:spTree>
    <p:extLst>
      <p:ext uri="{BB962C8B-B14F-4D97-AF65-F5344CB8AC3E}">
        <p14:creationId xmlns:p14="http://schemas.microsoft.com/office/powerpoint/2010/main" val="37642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Principio </a:t>
            </a:r>
            <a:r>
              <a:rPr lang="pt-BR" dirty="0"/>
              <a:t>3: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Qualidade </a:t>
            </a:r>
            <a:r>
              <a:rPr lang="pt-BR" dirty="0"/>
              <a:t>e custo aceitável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Qualificação	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Trabalho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2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SUMÁRIO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ÉTICA </a:t>
            </a:r>
            <a:r>
              <a:rPr lang="pt-BR" dirty="0" smtClean="0"/>
              <a:t>PROFISSIONAL</a:t>
            </a:r>
          </a:p>
          <a:p>
            <a:r>
              <a:rPr lang="pt-BR" dirty="0"/>
              <a:t>ÉTICA E REGULAMENTAÇÃO DA </a:t>
            </a:r>
            <a:r>
              <a:rPr lang="pt-BR" dirty="0" smtClean="0"/>
              <a:t>PROFISSÃO</a:t>
            </a:r>
          </a:p>
          <a:p>
            <a:r>
              <a:rPr lang="pt-BR" dirty="0"/>
              <a:t>CÓDIGOS DE ÉTICA PROFISSIONAIS NA ÁREA DA </a:t>
            </a:r>
            <a:r>
              <a:rPr lang="pt-BR" dirty="0" smtClean="0"/>
              <a:t>COMPUTAÇÃO</a:t>
            </a:r>
          </a:p>
          <a:p>
            <a:r>
              <a:rPr lang="pt-BR" dirty="0"/>
              <a:t>Código de Ética da </a:t>
            </a:r>
            <a:r>
              <a:rPr lang="pt-BR" dirty="0" smtClean="0"/>
              <a:t>ACM</a:t>
            </a:r>
          </a:p>
          <a:p>
            <a:pPr lvl="1"/>
            <a:r>
              <a:rPr lang="pt-BR" dirty="0"/>
              <a:t>Imperativos Morais </a:t>
            </a:r>
            <a:r>
              <a:rPr lang="pt-BR" dirty="0" smtClean="0"/>
              <a:t>Gerais</a:t>
            </a:r>
          </a:p>
          <a:p>
            <a:pPr lvl="1"/>
            <a:r>
              <a:rPr lang="pt-BR" dirty="0"/>
              <a:t>Algumas Responsabilidades mais </a:t>
            </a:r>
            <a:r>
              <a:rPr lang="pt-BR" dirty="0" smtClean="0"/>
              <a:t>específicas</a:t>
            </a:r>
          </a:p>
          <a:p>
            <a:pPr lvl="1"/>
            <a:r>
              <a:rPr lang="pt-BR" dirty="0"/>
              <a:t>Imperativos de </a:t>
            </a:r>
            <a:r>
              <a:rPr lang="pt-BR" dirty="0" smtClean="0"/>
              <a:t>liderança</a:t>
            </a:r>
          </a:p>
          <a:p>
            <a:r>
              <a:rPr lang="pt-BR" dirty="0"/>
              <a:t>Os Engenheiros de Software e os oito princípios</a:t>
            </a:r>
            <a:endParaRPr lang="pt-BR" dirty="0" smtClean="0"/>
          </a:p>
          <a:p>
            <a:pPr marL="57150" indent="0">
              <a:buNone/>
            </a:pP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2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Principio </a:t>
            </a:r>
            <a:r>
              <a:rPr lang="pt-BR" dirty="0"/>
              <a:t>4: Julgamento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Manter </a:t>
            </a:r>
            <a:r>
              <a:rPr lang="pt-BR" dirty="0"/>
              <a:t>valores humanos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Objetividade profissional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Sem práticas financeiras fraudulentas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1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5: Gerencia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Boa </a:t>
            </a:r>
            <a:r>
              <a:rPr lang="pt-BR" dirty="0"/>
              <a:t>gestão para projetos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Oferecer remuneração justa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Sem punições por expressões de preocupações éticas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09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6: Profissão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Promover </a:t>
            </a:r>
            <a:r>
              <a:rPr lang="pt-BR" dirty="0"/>
              <a:t>o conhecimento publico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Apoiar o seguimento deste código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Obedecer as leis que governam seu trabalho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52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7: Colegas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Auxiliar </a:t>
            </a:r>
            <a:r>
              <a:rPr lang="pt-BR" dirty="0"/>
              <a:t>colegas no seu desenvolvimento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Estimular aos colegas o uso deste código</a:t>
            </a:r>
          </a:p>
          <a:p>
            <a:pPr>
              <a:buSzPct val="100000"/>
            </a:pPr>
            <a:endParaRPr lang="pt-BR" dirty="0"/>
          </a:p>
          <a:p>
            <a:pPr>
              <a:buSzPct val="100000"/>
            </a:pPr>
            <a:r>
              <a:rPr lang="pt-BR" dirty="0"/>
              <a:t>Ouvir de forma justa as opiniões de um colega</a:t>
            </a:r>
          </a:p>
          <a:p>
            <a:pPr>
              <a:buSzPct val="100000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33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Principio 8: Consigo Próprio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endParaRPr lang="pt-BR" dirty="0" smtClean="0"/>
          </a:p>
          <a:p>
            <a:pPr>
              <a:buSzPct val="100000"/>
            </a:pPr>
            <a:r>
              <a:rPr lang="pt-BR" dirty="0" smtClean="0"/>
              <a:t>Aprofundar </a:t>
            </a:r>
            <a:r>
              <a:rPr lang="pt-BR" dirty="0"/>
              <a:t>seu conhecimento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Melhorar sua habilidade na criação de um software seguro</a:t>
            </a:r>
          </a:p>
          <a:p>
            <a:pPr>
              <a:buSzPct val="45000"/>
            </a:pPr>
            <a:endParaRPr lang="pt-BR" dirty="0"/>
          </a:p>
          <a:p>
            <a:pPr>
              <a:buSzPct val="100000"/>
            </a:pPr>
            <a:r>
              <a:rPr lang="pt-BR" dirty="0"/>
              <a:t>Não tratar injustamente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37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Ética Profissional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 smtClean="0"/>
          </a:p>
          <a:p>
            <a:pPr lvl="0"/>
            <a:r>
              <a:rPr lang="pt-BR" dirty="0" smtClean="0"/>
              <a:t>Conhecimento </a:t>
            </a:r>
            <a:r>
              <a:rPr lang="pt-BR" dirty="0"/>
              <a:t>específico, ou seja é preciso dominar uma área do conhecimento que normalmente não está disponível para os demais indivíduos da </a:t>
            </a:r>
            <a:r>
              <a:rPr lang="pt-BR" dirty="0" smtClean="0"/>
              <a:t>sociedade</a:t>
            </a:r>
            <a:r>
              <a:rPr lang="pt-BR" dirty="0"/>
              <a:t>;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 smtClean="0"/>
              <a:t>Autonomia </a:t>
            </a:r>
            <a:r>
              <a:rPr lang="pt-BR" dirty="0"/>
              <a:t>em sua </a:t>
            </a:r>
            <a:r>
              <a:rPr lang="pt-BR" dirty="0" smtClean="0"/>
              <a:t>atividade;</a:t>
            </a:r>
            <a:endParaRPr lang="pt-BR" dirty="0"/>
          </a:p>
          <a:p>
            <a:pPr marL="0" lvl="0" indent="0">
              <a:buNone/>
            </a:pPr>
            <a:endParaRPr lang="pt-BR" dirty="0" smtClean="0"/>
          </a:p>
          <a:p>
            <a:pPr lvl="0"/>
            <a:r>
              <a:rPr lang="pt-BR" dirty="0" smtClean="0"/>
              <a:t>A </a:t>
            </a:r>
            <a:r>
              <a:rPr lang="pt-BR" dirty="0"/>
              <a:t>profissão em questão tem uma organização profissional reconhecida pelo governo.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0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Ética Profissional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 smtClean="0"/>
          </a:p>
          <a:p>
            <a:pPr lvl="0"/>
            <a:r>
              <a:rPr lang="pt-BR" dirty="0" smtClean="0"/>
              <a:t>Atende </a:t>
            </a:r>
            <a:r>
              <a:rPr lang="pt-BR" dirty="0"/>
              <a:t>a uma função social (médicos, advogados</a:t>
            </a:r>
            <a:r>
              <a:rPr lang="pt-BR" dirty="0" smtClean="0"/>
              <a:t>);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São </a:t>
            </a:r>
            <a:r>
              <a:rPr lang="pt-BR" dirty="0"/>
              <a:t>profissionais distinguíveis dos </a:t>
            </a:r>
            <a:r>
              <a:rPr lang="pt-BR" dirty="0" smtClean="0"/>
              <a:t>demais;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Os </a:t>
            </a:r>
            <a:r>
              <a:rPr lang="pt-BR" dirty="0"/>
              <a:t>profissionais desse ramos devem obedecer a um código de </a:t>
            </a:r>
            <a:r>
              <a:rPr lang="pt-BR" dirty="0" smtClean="0"/>
              <a:t>ética;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São </a:t>
            </a:r>
            <a:r>
              <a:rPr lang="pt-BR" dirty="0"/>
              <a:t>comprometidos com sua profissão por toda sua vida é porque o plano de carreira das mesmas é bastante recompensador.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9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6250" y="2554442"/>
            <a:ext cx="9956469" cy="156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Por que </a:t>
            </a:r>
            <a:r>
              <a:rPr lang="pt-BR" sz="3600" dirty="0" smtClean="0"/>
              <a:t>engenheiro </a:t>
            </a:r>
            <a:r>
              <a:rPr lang="pt-BR" sz="3600" dirty="0"/>
              <a:t>de software não </a:t>
            </a:r>
            <a:r>
              <a:rPr lang="pt-BR" sz="3600" dirty="0" smtClean="0"/>
              <a:t>recebe </a:t>
            </a:r>
            <a:r>
              <a:rPr lang="pt-BR" sz="3600" dirty="0"/>
              <a:t>esse </a:t>
            </a:r>
            <a:r>
              <a:rPr lang="pt-BR" sz="3600" dirty="0" smtClean="0"/>
              <a:t>reconhecimento?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38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2630" y="130068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existe uma organização oficial reconhecia pelo governo responsável pela </a:t>
            </a:r>
            <a:r>
              <a:rPr lang="pt-BR" dirty="0" smtClean="0"/>
              <a:t>profissão;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Autonomia </a:t>
            </a:r>
            <a:r>
              <a:rPr lang="pt-BR" dirty="0"/>
              <a:t>dos profissionais é </a:t>
            </a:r>
            <a:r>
              <a:rPr lang="pt-BR" dirty="0" smtClean="0"/>
              <a:t>restrita;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Profissionais </a:t>
            </a:r>
            <a:r>
              <a:rPr lang="pt-BR" dirty="0"/>
              <a:t>sem formação </a:t>
            </a:r>
            <a:r>
              <a:rPr lang="pt-BR" dirty="0" smtClean="0"/>
              <a:t>atuam na área.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1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Ética E Regulamentação Da Profissão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44356" y="2133600"/>
            <a:ext cx="8915400" cy="37776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997513" y="2227152"/>
            <a:ext cx="3177766" cy="7333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SINDICATOS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997513" y="3702521"/>
            <a:ext cx="3177766" cy="7333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CONSELHOS FEDERAIS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997513" y="5177891"/>
            <a:ext cx="3177766" cy="7333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CONSELHOS REGIONAIS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464174" y="3054035"/>
            <a:ext cx="244443" cy="46776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6464173" y="4595828"/>
            <a:ext cx="244443" cy="46776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7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Sociedade </a:t>
            </a:r>
            <a:r>
              <a:rPr lang="pt-BR" dirty="0"/>
              <a:t>Brasileira de Computação (SBC) e a Sociedade dos Usuários de Informática e Telecomunicações (</a:t>
            </a:r>
            <a:r>
              <a:rPr lang="pt-BR" dirty="0" err="1"/>
              <a:t>Sucesu</a:t>
            </a:r>
            <a:r>
              <a:rPr lang="pt-BR" dirty="0"/>
              <a:t>) são as mais </a:t>
            </a:r>
            <a:r>
              <a:rPr lang="pt-BR" dirty="0" smtClean="0"/>
              <a:t>atuantes;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SBC </a:t>
            </a:r>
            <a:r>
              <a:rPr lang="pt-BR" dirty="0"/>
              <a:t>possui certa de 2 mil </a:t>
            </a:r>
            <a:r>
              <a:rPr lang="pt-BR" dirty="0" smtClean="0"/>
              <a:t>membros.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Códigos De Ética Profissionais Na Área Da Computação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código da </a:t>
            </a:r>
            <a:r>
              <a:rPr lang="pt-BR" dirty="0" err="1" smtClean="0"/>
              <a:t>Association</a:t>
            </a:r>
            <a:r>
              <a:rPr lang="pt-BR" dirty="0" smtClean="0"/>
              <a:t> for </a:t>
            </a:r>
            <a:r>
              <a:rPr lang="pt-BR" dirty="0" err="1" smtClean="0"/>
              <a:t>Computing</a:t>
            </a:r>
            <a:r>
              <a:rPr lang="pt-BR" dirty="0" smtClean="0"/>
              <a:t> </a:t>
            </a:r>
            <a:r>
              <a:rPr lang="pt-BR" dirty="0" err="1" smtClean="0"/>
              <a:t>Machinery</a:t>
            </a:r>
            <a:r>
              <a:rPr lang="pt-BR" dirty="0" smtClean="0"/>
              <a:t> (ACM) </a:t>
            </a:r>
            <a:r>
              <a:rPr lang="pt-BR" dirty="0"/>
              <a:t>foi o primeiro </a:t>
            </a:r>
            <a:r>
              <a:rPr lang="pt-BR" dirty="0" smtClean="0"/>
              <a:t>a ser criado </a:t>
            </a:r>
            <a:r>
              <a:rPr lang="pt-BR" dirty="0"/>
              <a:t>no ano de </a:t>
            </a:r>
            <a:r>
              <a:rPr lang="pt-BR" dirty="0" smtClean="0"/>
              <a:t>1990;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Privacidade </a:t>
            </a:r>
          </a:p>
          <a:p>
            <a:r>
              <a:rPr lang="pt-BR" dirty="0" smtClean="0"/>
              <a:t>Interesses </a:t>
            </a:r>
            <a:r>
              <a:rPr lang="pt-BR" dirty="0"/>
              <a:t>econômicos</a:t>
            </a:r>
          </a:p>
        </p:txBody>
      </p:sp>
    </p:spTree>
    <p:extLst>
      <p:ext uri="{BB962C8B-B14F-4D97-AF65-F5344CB8AC3E}">
        <p14:creationId xmlns:p14="http://schemas.microsoft.com/office/powerpoint/2010/main" val="24923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688</Words>
  <Application>Microsoft Office PowerPoint</Application>
  <PresentationFormat>Personalizar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Cacho</vt:lpstr>
      <vt:lpstr>CÓDIGOS DE ÉTICA PROFISSIONAIS</vt:lpstr>
      <vt:lpstr>SUMÁRIO </vt:lpstr>
      <vt:lpstr>Ética Profissional </vt:lpstr>
      <vt:lpstr>Ética Profissional</vt:lpstr>
      <vt:lpstr>Apresentação do PowerPoint</vt:lpstr>
      <vt:lpstr>Apresentação do PowerPoint</vt:lpstr>
      <vt:lpstr>Ética E Regulamentação Da Profissão </vt:lpstr>
      <vt:lpstr>Apresentação do PowerPoint</vt:lpstr>
      <vt:lpstr>Códigos De Ética Profissionais Na Área Da Computação </vt:lpstr>
      <vt:lpstr>Modelos De Relacionamento Profissional </vt:lpstr>
      <vt:lpstr>Código de Ética da ACM  (Association for Computing Machinary)</vt:lpstr>
      <vt:lpstr>Imperativos Morais Gerais</vt:lpstr>
      <vt:lpstr>Imperativos Morais Gerais</vt:lpstr>
      <vt:lpstr>Algumas Responsabilidades mais Específicas</vt:lpstr>
      <vt:lpstr>Imperativos de Liderança</vt:lpstr>
      <vt:lpstr>Os Engenheiros de Software e os oito princípios</vt:lpstr>
      <vt:lpstr>Principio 1: Publico</vt:lpstr>
      <vt:lpstr>Principio 2: Cliente e Empregador</vt:lpstr>
      <vt:lpstr>Principio 3: Produto</vt:lpstr>
      <vt:lpstr>Principio 4: Julgamento</vt:lpstr>
      <vt:lpstr>Principio 5: Gerencia</vt:lpstr>
      <vt:lpstr>Principio 6: Profissão</vt:lpstr>
      <vt:lpstr>Principio 7: Colegas</vt:lpstr>
      <vt:lpstr>Principio 8: Consigo Próprio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CÓDIGOS DE ÉTICA PROFISSIONAIS</dc:title>
  <dc:creator>Rodrigo Soteli</dc:creator>
  <cp:lastModifiedBy>Matheus Rambo</cp:lastModifiedBy>
  <cp:revision>10</cp:revision>
  <dcterms:created xsi:type="dcterms:W3CDTF">2016-10-25T16:31:54Z</dcterms:created>
  <dcterms:modified xsi:type="dcterms:W3CDTF">2016-10-26T00:58:00Z</dcterms:modified>
</cp:coreProperties>
</file>