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0" r:id="rId7"/>
    <p:sldId id="261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A267-BA1B-4E3A-B035-F8A17FC7F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093254"/>
            <a:ext cx="8361229" cy="2098226"/>
          </a:xfrm>
        </p:spPr>
        <p:txBody>
          <a:bodyPr/>
          <a:lstStyle/>
          <a:p>
            <a:r>
              <a:rPr lang="pt-BR" dirty="0"/>
              <a:t>Computação Gráfica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991934-98D7-4C03-BB31-898D6F6E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6793" y="4632140"/>
            <a:ext cx="3522111" cy="108623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dirty="0"/>
              <a:t>Alunos:	Bruno Muriel</a:t>
            </a:r>
          </a:p>
          <a:p>
            <a:pPr algn="l"/>
            <a:r>
              <a:rPr lang="pt-BR" dirty="0"/>
              <a:t>	Lucas Lemes</a:t>
            </a:r>
          </a:p>
          <a:p>
            <a:pPr algn="l"/>
            <a:r>
              <a:rPr lang="pt-BR" dirty="0"/>
              <a:t>	Matheus Rambo</a:t>
            </a:r>
          </a:p>
        </p:txBody>
      </p:sp>
    </p:spTree>
    <p:extLst>
      <p:ext uri="{BB962C8B-B14F-4D97-AF65-F5344CB8AC3E}">
        <p14:creationId xmlns:p14="http://schemas.microsoft.com/office/powerpoint/2010/main" val="216841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149CF-2541-443F-8B59-EB23EBA9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234"/>
            <a:ext cx="9601200" cy="891209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97B604-7886-4D44-AEC1-048637B824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1179443"/>
            <a:ext cx="9972261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que é Computação Gráfica?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computação gráfica consiste em algoritmos e técnicas para a representação gráfica de informações.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relação se tem com Álgebra Linear?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Sistema Solar;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isso são utilizadas as matrizes de operadores lineares como translação, escala, rotação;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Resultado de imagem para gif rotação">
            <a:extLst>
              <a:ext uri="{FF2B5EF4-FFF2-40B4-BE49-F238E27FC236}">
                <a16:creationId xmlns:a16="http://schemas.microsoft.com/office/drawing/2014/main" id="{56647048-18CF-433E-BE91-514AEC7FC43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4197782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39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A1332-AC46-4890-9AD8-53ED17E0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50052-F8B4-45E1-B90C-6B4C84EB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Rotação;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Escala;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Translação;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75C48F-21AB-4936-82FE-A48525E0D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92106"/>
            <a:ext cx="4926962" cy="447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6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103B0-DD10-4BBA-B858-801834D7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Rotação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BDA706-C5E9-4692-8FEC-6969D3B2D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3550"/>
            <a:ext cx="9601200" cy="1861932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rotação é o giro de um determinado ângulo de um ponto em torno de um ponto de referência, sem alteração da distância entre eles.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matrizes de rotação depois dos cálculos são as seguintes, para rotação em torno do eixo z, y e x respectivamente. </a:t>
            </a:r>
          </a:p>
        </p:txBody>
      </p:sp>
    </p:spTree>
    <p:extLst>
      <p:ext uri="{BB962C8B-B14F-4D97-AF65-F5344CB8AC3E}">
        <p14:creationId xmlns:p14="http://schemas.microsoft.com/office/powerpoint/2010/main" val="71878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2543F7-192A-4ED2-ABBA-1176D303D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2644"/>
            <a:ext cx="5260385" cy="61327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56E795-BCEC-46EC-A289-13991D9B2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16" y="1593755"/>
            <a:ext cx="3518081" cy="36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5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14B0C-2350-45C7-8187-3422C19C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38480"/>
            <a:ext cx="9601200" cy="14859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Escala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909084-CBA3-48D8-A7EF-E7F4AE487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79219"/>
            <a:ext cx="9601200" cy="35814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mudança de escala corresponde a multiplicação das coordenadas de um ponto por valores iguais ou diferentes.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matriz da transformação, matriz ‘E’ abaixo, tem em suas diagonais os fatores de escala de x, y e z. A aplicação desta matriz sobre o vetor de coordenadas gera um vetor ‘v’ onde cada coordenada é multiplicada pelo fator de escala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F67476-9765-43AE-B00F-8F1AA05A3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775886"/>
            <a:ext cx="2578233" cy="17399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C81BFA-AB8A-4596-BD06-100EACD38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387" y="3347241"/>
            <a:ext cx="5466213" cy="31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7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1AA4A-E2FA-43F0-A38E-241E4F5C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2AF6D7-9801-4201-93F0-D94B4D781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239036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Desloca o objeto para uma nova posição na tela;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Vimos que as transformações lineares são muito utilizadas, mas existem algumas transformações importantes para a computação gráfica que não podem ser classificadas como lineares. Uma delas é a translação, no qual para cada ponto é somado um vetor constante. Esta transformação é fundamental para qualquer processo gráfico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55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4B80624-D0E6-461A-AF52-4130A33FD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54" y="590404"/>
            <a:ext cx="7607691" cy="56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848D3-E0C8-452C-97EE-42BF7754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48A55-F7B0-4896-BFF5-16AFAB292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051"/>
            <a:ext cx="9601200" cy="3581400"/>
          </a:xfrm>
        </p:spPr>
        <p:txBody>
          <a:bodyPr/>
          <a:lstStyle/>
          <a:p>
            <a:r>
              <a:rPr lang="pt-BR" dirty="0"/>
              <a:t>Como foi visto, para um designer gráfico não basta apenas saber aplicar texturas em objetos e saber programar. Necessita saber também álgebra linear, isso porque em grande parte do trabalho de um designer gráfico, se aplica objetos em planos do R² e do R³, e nesse caso do sistema solar, utilizando uma operação como a de rotação.</a:t>
            </a:r>
          </a:p>
        </p:txBody>
      </p:sp>
    </p:spTree>
    <p:extLst>
      <p:ext uri="{BB962C8B-B14F-4D97-AF65-F5344CB8AC3E}">
        <p14:creationId xmlns:p14="http://schemas.microsoft.com/office/powerpoint/2010/main" val="1869974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87</TotalTime>
  <Words>196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Computação Gráfica</vt:lpstr>
      <vt:lpstr>Introdução</vt:lpstr>
      <vt:lpstr>Aplicações</vt:lpstr>
      <vt:lpstr>Rotação</vt:lpstr>
      <vt:lpstr>Apresentação do PowerPoint</vt:lpstr>
      <vt:lpstr>Escala</vt:lpstr>
      <vt:lpstr>Translação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Gráfica</dc:title>
  <dc:creator>MATHEUS RAMBO DA ROZA</dc:creator>
  <cp:lastModifiedBy>MATHEUS RAMBO DA ROZA</cp:lastModifiedBy>
  <cp:revision>8</cp:revision>
  <dcterms:created xsi:type="dcterms:W3CDTF">2017-12-07T12:35:13Z</dcterms:created>
  <dcterms:modified xsi:type="dcterms:W3CDTF">2017-12-07T14:11:33Z</dcterms:modified>
</cp:coreProperties>
</file>