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3833637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3833637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3833637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3833637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383363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7383363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3833637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3833637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383363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383363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383363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383363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383363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7383363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3833637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3833637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383363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383363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383363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383363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3833637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383363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3833637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73833637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7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SNMP com Nagios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Guilherme Utech e Matheus Rambo da Roza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Software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Criado por Ethan Galstad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Inicialmente chamado de NetSaint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63" y="2146425"/>
            <a:ext cx="4379875" cy="26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de serviços de rede (STMP, POP3, HTTP, NNTP,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de equipamentos da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remoto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Personalização de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Checagem paralelizada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Hierarquia de rede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Notificação de problemas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Rotação automática de logs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a monitoramento redundante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Interface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Detecção e tratamento de Flapping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Estados soft e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Serviços implementados em host filhos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Falhas de rede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