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Lustria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arKaC+T215dddfjuLR+Tqfk3j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Lustri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Panorâmica com Legenda">
  <p:cSld name="Foto Panorâmica com Legenda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2" name="Google Shape;7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4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5" name="Google Shape;75;p24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76" name="Google Shape;76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2" name="Google Shape;82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8" name="Google Shape;88;p26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9" name="Google Shape;89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2" name="Google Shape;92;p26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26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7" name="Google Shape;97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">
  <p:cSld name="3 Coluna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8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3" name="Google Shape;103;p28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4" name="Google Shape;104;p28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5" name="Google Shape;105;p28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6" name="Google Shape;106;p28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28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2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 de Imagem">
  <p:cSld name="3 Colunas de Imagem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2" name="Google Shape;11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3" name="Google Shape;11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4" name="Google Shape;11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9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7" name="Google Shape;117;p29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8" name="Google Shape;118;p29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9" name="Google Shape;119;p29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0" name="Google Shape;120;p29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1" name="Google Shape;121;p29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2" name="Google Shape;122;p29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3" name="Google Shape;123;p29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4" name="Google Shape;124;p29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5" name="Google Shape;125;p2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37" name="Google Shape;3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38" name="Google Shape;3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9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0" name="Google Shape;60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4" name="Google Shape;6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3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7" name="Google Shape;67;p23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8" name="Google Shape;68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pt-BR"/>
              <a:t>MergeSort</a:t>
            </a:r>
            <a:endParaRPr/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1370693" y="46016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Código: Guilherme Utech e Matheus Rambo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pt-BR"/>
              <a:t>Apresentação: Matheus Rambo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Implementação OpenMPI</a:t>
            </a:r>
            <a:endParaRPr/>
          </a:p>
        </p:txBody>
      </p:sp>
      <p:pic>
        <p:nvPicPr>
          <p:cNvPr id="203" name="Google Shape;20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3794" y="2111374"/>
            <a:ext cx="8513763" cy="38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Implementação OpenMPI</a:t>
            </a:r>
            <a:endParaRPr/>
          </a:p>
        </p:txBody>
      </p:sp>
      <p:pic>
        <p:nvPicPr>
          <p:cNvPr id="209" name="Google Shape;2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863" y="1580050"/>
            <a:ext cx="995362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Implementação OpenMPI</a:t>
            </a:r>
            <a:endParaRPr/>
          </a:p>
        </p:txBody>
      </p:sp>
      <p:pic>
        <p:nvPicPr>
          <p:cNvPr id="215" name="Google Shape;21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176" y="2247900"/>
            <a:ext cx="10033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Implementação OpenMPI</a:t>
            </a:r>
            <a:endParaRPr/>
          </a:p>
        </p:txBody>
      </p:sp>
      <p:sp>
        <p:nvSpPr>
          <p:cNvPr id="221" name="Google Shape;221;p13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pt-BR"/>
              <a:t>Execução do Algoritmo.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Introdução ao MergeSort</a:t>
            </a:r>
            <a:endParaRPr/>
          </a:p>
        </p:txBody>
      </p:sp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pt-BR"/>
              <a:t>Algoritmo de Ordenação.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pt-BR"/>
              <a:t>Objetivo: Dividir o problema inicial em subproblemas.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pt-BR"/>
              <a:t>Usa da técnica Dividir pra Conquistar.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pt-BR"/>
              <a:t>Vantagem: Implementação simples.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pt-BR"/>
              <a:t>Desvantagem: Por causa da recursão, gasta muita memória.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Introdução ao MergeSort</a:t>
            </a:r>
            <a:endParaRPr/>
          </a:p>
        </p:txBody>
      </p:sp>
      <p:sp>
        <p:nvSpPr>
          <p:cNvPr id="157" name="Google Shape;157;p3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b="1" lang="pt-BR"/>
              <a:t>Dividir: </a:t>
            </a:r>
            <a:r>
              <a:rPr lang="pt-BR"/>
              <a:t>Calcula o ponto médio da entrada. </a:t>
            </a:r>
            <a:br>
              <a:rPr lang="pt-BR"/>
            </a:br>
            <a:r>
              <a:rPr lang="pt-BR"/>
              <a:t>Complexidade de tempo: O(1)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b="1" lang="pt-BR"/>
              <a:t>Conquistar: </a:t>
            </a:r>
            <a:r>
              <a:rPr lang="pt-BR"/>
              <a:t>Recursivamente resolve os subproblemas. </a:t>
            </a:r>
            <a:br>
              <a:rPr lang="pt-BR"/>
            </a:br>
            <a:r>
              <a:rPr lang="pt-BR"/>
              <a:t>Complexidade de tempo: 2T(n/2)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b="1" lang="pt-BR"/>
              <a:t>Combinar (merge): </a:t>
            </a:r>
            <a:r>
              <a:rPr lang="pt-BR"/>
              <a:t>Une os subconjuntos resolvidos em um único conjunto ordenado.</a:t>
            </a:r>
            <a:br>
              <a:rPr lang="pt-BR"/>
            </a:br>
            <a:r>
              <a:rPr lang="pt-BR"/>
              <a:t>Complexidade de tempo: O(n)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3969" y="1672431"/>
            <a:ext cx="5611813" cy="3367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Implementação Sequencial</a:t>
            </a:r>
            <a:endParaRPr/>
          </a:p>
        </p:txBody>
      </p:sp>
      <p:sp>
        <p:nvSpPr>
          <p:cNvPr id="168" name="Google Shape;168;p5"/>
          <p:cNvSpPr txBox="1"/>
          <p:nvPr>
            <p:ph idx="1" type="body"/>
          </p:nvPr>
        </p:nvSpPr>
        <p:spPr>
          <a:xfrm>
            <a:off x="913795" y="1732449"/>
            <a:ext cx="10353762" cy="4439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pt-BR"/>
              <a:t>Entrada: “dados.txt” com 500 mil valores aleatórios que vão de (-4.000, 4.000).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pt-BR"/>
              <a:t>Implementado utilizando 3 funções: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pt-BR"/>
              <a:t>Observe a recursividade nas linhas seguintes:</a:t>
            </a:r>
            <a:endParaRPr/>
          </a:p>
        </p:txBody>
      </p:sp>
      <p:pic>
        <p:nvPicPr>
          <p:cNvPr id="169" name="Google Shape;1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0637" y="2827337"/>
            <a:ext cx="5015698" cy="830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0637" y="4628752"/>
            <a:ext cx="3179417" cy="572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Implementação Sequencial</a:t>
            </a:r>
            <a:endParaRPr/>
          </a:p>
        </p:txBody>
      </p:sp>
      <p:sp>
        <p:nvSpPr>
          <p:cNvPr id="176" name="Google Shape;176;p6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pt-BR"/>
              <a:t>Execução do Algoritmo.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Implementação OpenMP</a:t>
            </a:r>
            <a:endParaRPr/>
          </a:p>
        </p:txBody>
      </p:sp>
      <p:sp>
        <p:nvSpPr>
          <p:cNvPr id="182" name="Google Shape;182;p7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pt-BR"/>
              <a:t>Entrada: Mesma da implementação sequencial.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pt-BR"/>
              <a:t>Chamada da função mergeSort: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pt-BR"/>
              <a:t>Função mergeSort: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83" name="Google Shape;1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3585" y="2204065"/>
            <a:ext cx="4053183" cy="330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7471" y="2672107"/>
            <a:ext cx="5203472" cy="3896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Implementação OpenMP</a:t>
            </a:r>
            <a:endParaRPr/>
          </a:p>
        </p:txBody>
      </p:sp>
      <p:sp>
        <p:nvSpPr>
          <p:cNvPr id="190" name="Google Shape;190;p8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pt-BR"/>
              <a:t>Execução do Algoritmo.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Implementação OpenMPI</a:t>
            </a:r>
            <a:endParaRPr/>
          </a:p>
        </p:txBody>
      </p:sp>
      <p:sp>
        <p:nvSpPr>
          <p:cNvPr id="196" name="Google Shape;196;p9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pt-BR"/>
              <a:t>Começando pelas funções:</a:t>
            </a:r>
            <a:endParaRPr/>
          </a:p>
        </p:txBody>
      </p:sp>
      <p:pic>
        <p:nvPicPr>
          <p:cNvPr id="197" name="Google Shape;19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999" y="2571992"/>
            <a:ext cx="11049354" cy="2379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dósia">
  <a:themeElements>
    <a:clrScheme name="Ardósia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2021-04-01T13:54:51Z</dcterms:created>
  <dc:creator>Rambo</dc:creator>
</cp:coreProperties>
</file>