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Comparação nas empresas:</c:v>
                </c:pt>
              </c:strCache>
            </c:strRef>
          </c:tx>
          <c:explosion val="2"/>
          <c:cat>
            <c:strRef>
              <c:f>Plan1!$A$2:$A$3</c:f>
              <c:strCache>
                <c:ptCount val="2"/>
                <c:pt idx="0">
                  <c:v>Utilizam VPN</c:v>
                </c:pt>
                <c:pt idx="1">
                  <c:v>Não Utilizam VPN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0072883858267712"/>
          <c:y val="0.71101402559055116"/>
          <c:w val="0.39927116141732283"/>
          <c:h val="0.2889859744094488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09A240-9416-441B-BF0E-885209071F2F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A4638B-37D6-470C-A111-007E78191318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083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Rede Virtual Privada (VPN)</a:t>
            </a:r>
            <a:br>
              <a:rPr lang="pt-BR" b="1" dirty="0"/>
            </a:br>
            <a:r>
              <a:rPr lang="pt-BR" dirty="0"/>
              <a:t>Os benefícios para uma empresa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5445224"/>
            <a:ext cx="343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Alunos: 	Gustavo Oliveira</a:t>
            </a:r>
          </a:p>
          <a:p>
            <a:r>
              <a:rPr lang="pt-BR" dirty="0" smtClean="0"/>
              <a:t>	Matheus </a:t>
            </a:r>
            <a:r>
              <a:rPr lang="pt-BR" dirty="0" err="1" smtClean="0"/>
              <a:t>Rambo</a:t>
            </a:r>
            <a:r>
              <a:rPr lang="pt-BR" dirty="0" smtClean="0"/>
              <a:t> da Roza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 descr="http://cdn.wp.clicrbs.com.br/conecte/files/2016/05/vp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3444801" cy="344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Comprovar os Benefícios para a empresa.</a:t>
            </a:r>
          </a:p>
          <a:p>
            <a:r>
              <a:rPr lang="pt-BR" dirty="0" smtClean="0"/>
              <a:t>É o melhor meio?</a:t>
            </a:r>
          </a:p>
          <a:p>
            <a:r>
              <a:rPr lang="pt-BR" dirty="0" smtClean="0"/>
              <a:t>O que é a VPN?</a:t>
            </a:r>
          </a:p>
          <a:p>
            <a:r>
              <a:rPr lang="pt-BR" dirty="0" smtClean="0"/>
              <a:t>Porque utilizar a VPN?</a:t>
            </a:r>
          </a:p>
          <a:p>
            <a:r>
              <a:rPr lang="pt-BR" dirty="0" smtClean="0"/>
              <a:t>Os benefícios de uma VPN.</a:t>
            </a:r>
          </a:p>
        </p:txBody>
      </p:sp>
    </p:spTree>
    <p:extLst>
      <p:ext uri="{BB962C8B-B14F-4D97-AF65-F5344CB8AC3E}">
        <p14:creationId xmlns:p14="http://schemas.microsoft.com/office/powerpoint/2010/main" val="31895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Apontar e mostrar que a VPN é a solução mais viável para se utilizar nas empresas que desejam reduzir custos em equipamentos.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63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Compreender como a VPN </a:t>
            </a:r>
            <a:r>
              <a:rPr lang="pt-BR" dirty="0" smtClean="0"/>
              <a:t>trabalha;</a:t>
            </a:r>
          </a:p>
          <a:p>
            <a:pPr lvl="0"/>
            <a:r>
              <a:rPr lang="pt-BR" dirty="0"/>
              <a:t>Verificar outros métodos além da VPN;</a:t>
            </a:r>
          </a:p>
          <a:p>
            <a:pPr lvl="0"/>
            <a:r>
              <a:rPr lang="pt-BR" dirty="0"/>
              <a:t>Comparar custos: VPN X Outros Métodos;</a:t>
            </a:r>
          </a:p>
          <a:p>
            <a:pPr lvl="0"/>
            <a:r>
              <a:rPr lang="pt-BR" dirty="0"/>
              <a:t>Apresentar a razão na qual a VPN é a solução mais viável;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5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MARTINS</a:t>
            </a:r>
            <a:r>
              <a:rPr lang="pt-BR" dirty="0"/>
              <a:t>, Elaine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</a:t>
            </a:r>
            <a:r>
              <a:rPr lang="pt-BR" dirty="0"/>
              <a:t>redes VPN são mais utilizadas por empresas de grande </a:t>
            </a:r>
            <a:r>
              <a:rPr lang="pt-BR" dirty="0" smtClean="0"/>
              <a:t>porte.</a:t>
            </a:r>
          </a:p>
          <a:p>
            <a:r>
              <a:rPr lang="pt-BR" dirty="0" smtClean="0"/>
              <a:t>Onde os funcionários viajam muito.</a:t>
            </a:r>
          </a:p>
          <a:p>
            <a:r>
              <a:rPr lang="pt-BR" dirty="0" smtClean="0"/>
              <a:t>Pode ser usado por usuários comuns.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Pesquisa em campo: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215389414"/>
              </p:ext>
            </p:extLst>
          </p:nvPr>
        </p:nvGraphicFramePr>
        <p:xfrm>
          <a:off x="1547664" y="2204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72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</TotalTime>
  <Words>139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Cívico</vt:lpstr>
      <vt:lpstr>Rede Virtual Privada (VPN) Os benefícios para uma empresa </vt:lpstr>
      <vt:lpstr>JUSTIFICATIVA</vt:lpstr>
      <vt:lpstr>Objetivo Geral</vt:lpstr>
      <vt:lpstr>Objetivos Específicos</vt:lpstr>
      <vt:lpstr>Referencial Teórico</vt:lpstr>
      <vt:lpstr>Metodologia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Virtual Privada (VPN) Os benefícios para uma empresa</dc:title>
  <dc:creator>Matheus Rambo</dc:creator>
  <cp:lastModifiedBy>Matheus Rambo</cp:lastModifiedBy>
  <cp:revision>3</cp:revision>
  <dcterms:created xsi:type="dcterms:W3CDTF">2016-05-31T01:31:18Z</dcterms:created>
  <dcterms:modified xsi:type="dcterms:W3CDTF">2016-05-31T01:58:34Z</dcterms:modified>
</cp:coreProperties>
</file>