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17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HoVY7uOSP0/B2UTPYM7b5AMCL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17" orient="horz"/>
        <p:guide pos="6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a33fb1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e8a33fb10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8a33fb1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e8a33fb100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8a33fb1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e8a33fb100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9430708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e943070899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9a959d33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e9a959d33e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9a959d33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e9a959d33e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9a959d33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e9a959d33e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9a959d33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e9a959d33e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9a959d33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e9a959d33e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712ed24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e712ed2405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9430708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e943070899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9a959d3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e9a959d33e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9a959d33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e9a959d33e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9a959d33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e9a959d33e_0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8a33fb1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e8a33fb10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9a959d33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e9a959d33e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9a959d33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e9a959d33e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8a33fb1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e8a33fb10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06" y="5708679"/>
            <a:ext cx="2195698" cy="7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4788024" y="4149080"/>
            <a:ext cx="4061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Matheus Rambo da Roza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Trabalho de Conclusão de Curso</a:t>
            </a:r>
            <a:r>
              <a:rPr lang="pt-BR"/>
              <a:t>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Orientador Rafael Obelheiro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/0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/20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21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779900" y="1773250"/>
            <a:ext cx="5287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ANÁLISE DO ECOSSISTEMA DANE PARA E-MAIL NA INTERNET BRASILEIRA</a:t>
            </a:r>
            <a:endParaRPr b="1"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1" y="0"/>
            <a:ext cx="5904658" cy="90694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8a33fb100_0_12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DANE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ge8a33fb100_0_12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e8a33fb100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e8a33fb100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32423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e8a33fb100_0_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8a33fb100_0_18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DANE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ge8a33fb100_0_1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ge8a33fb100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e8a33fb100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32423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e8a33fb100_0_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a33fb100_0_24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DANE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ge8a33fb100_0_24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e8a33fb100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e8a33fb100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32423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e8a33fb100_0_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943070899_0_11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DANE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ge943070899_0_11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ge943070899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e943070899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32423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e943070899_0_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9a959d33e_0_86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Ecossistema DANE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1" name="Google Shape;211;ge9a959d33e_0_86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e9a959d33e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e9a959d33e_0_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32423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e9a959d33e_0_8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9a959d33e_0_93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Objetivo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ge9a959d33e_0_93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ge9a959d33e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e9a959d33e_0_93"/>
          <p:cNvSpPr txBox="1"/>
          <p:nvPr/>
        </p:nvSpPr>
        <p:spPr>
          <a:xfrm>
            <a:off x="659250" y="1132200"/>
            <a:ext cx="7825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um estudo de medições sobre o ecossistema do</a:t>
            </a: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DANE para email na internet brasileira;</a:t>
            </a:r>
            <a:b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Reprodutibilidade do estudo de LEE (2020);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○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TLD’s .com, .net, .org, .nl e .se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e9a959d33e_0_9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9a959d33e_0_48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Proposta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Google Shape;229;ge9a959d33e_0_4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ge9a959d33e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e9a959d33e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6500" y="11089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e9a959d33e_0_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9a959d33e_0_57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8" name="Google Shape;238;ge9a959d33e_0_57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ge9a959d33e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e9a959d33e_0_57"/>
          <p:cNvSpPr txBox="1"/>
          <p:nvPr/>
        </p:nvSpPr>
        <p:spPr>
          <a:xfrm>
            <a:off x="659250" y="1132200"/>
            <a:ext cx="78255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STARTTLS + DANE </a:t>
            </a:r>
            <a:b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existe nenhum dado sobre o uso do DANE para email na internet brasileira;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Domínio .br</a:t>
            </a:r>
            <a:b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ge9a959d33e_0_57"/>
          <p:cNvCxnSpPr/>
          <p:nvPr/>
        </p:nvCxnSpPr>
        <p:spPr>
          <a:xfrm>
            <a:off x="4037575" y="1328653"/>
            <a:ext cx="223800" cy="2418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ge9a959d33e_0_57"/>
          <p:cNvCxnSpPr/>
          <p:nvPr/>
        </p:nvCxnSpPr>
        <p:spPr>
          <a:xfrm flipH="1" rot="10800000">
            <a:off x="4237976" y="1132170"/>
            <a:ext cx="351600" cy="4383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ge9a959d33e_0_5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9a959d33e_0_65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Cronograma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9" name="Google Shape;249;ge9a959d33e_0_65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ge9a959d33e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e9a959d33e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6010"/>
            <a:ext cx="8839199" cy="220427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e9a959d33e_0_65"/>
          <p:cNvSpPr txBox="1"/>
          <p:nvPr/>
        </p:nvSpPr>
        <p:spPr>
          <a:xfrm>
            <a:off x="287025" y="3749775"/>
            <a:ext cx="87048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Revisão Bibliográfica;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Replicar a infraestrutura de medições em ambiente local;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Coletar os dados;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4 - Análise dos dados;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5 - Escrita da monografia.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e9a959d33e_0_6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712ed2405_1_0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Etapas Futuras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ge712ed2405_1_0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ge712ed2405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e712ed2405_1_0"/>
          <p:cNvSpPr txBox="1"/>
          <p:nvPr/>
        </p:nvSpPr>
        <p:spPr>
          <a:xfrm>
            <a:off x="659250" y="1132200"/>
            <a:ext cx="78255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Desenvolver o Coletor DNS;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○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dns-crawler do projeto ADAM (NIC.CZ)</a:t>
            </a:r>
            <a:b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Testar as ferramentas disponibilizadas por   LEE (2020) em uma lista de domínios brasileiros;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e712ed2405_1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943070899_0_17"/>
          <p:cNvSpPr txBox="1"/>
          <p:nvPr/>
        </p:nvSpPr>
        <p:spPr>
          <a:xfrm>
            <a:off x="393550" y="333525"/>
            <a:ext cx="782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Estrutura da Apresentação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ge943070899_0_17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e943070899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e943070899_0_17"/>
          <p:cNvSpPr txBox="1"/>
          <p:nvPr/>
        </p:nvSpPr>
        <p:spPr>
          <a:xfrm>
            <a:off x="634750" y="1291325"/>
            <a:ext cx="73431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Introdução;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Problema;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DANE;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Ecossistema DANE;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Objetivo;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Proposta;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Conclusão;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Cronograma;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Etapas Futuras.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e943070899_0_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7"/>
          <p:cNvSpPr txBox="1"/>
          <p:nvPr/>
        </p:nvSpPr>
        <p:spPr>
          <a:xfrm>
            <a:off x="4959954" y="3183013"/>
            <a:ext cx="287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Obrigado</a:t>
            </a:r>
            <a:endParaRPr b="1"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9" name="Google Shape;269;p17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9a959d33e_0_7"/>
          <p:cNvSpPr txBox="1"/>
          <p:nvPr/>
        </p:nvSpPr>
        <p:spPr>
          <a:xfrm>
            <a:off x="393550" y="333525"/>
            <a:ext cx="782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ge9a959d33e_0_7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e9a959d33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1050"/>
            <a:ext cx="8839200" cy="49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e9a959d33e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e9a959d33e_0_7"/>
          <p:cNvSpPr txBox="1"/>
          <p:nvPr/>
        </p:nvSpPr>
        <p:spPr>
          <a:xfrm>
            <a:off x="659250" y="1548725"/>
            <a:ext cx="7825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protocolo SMTP não possui mecanismos de segurança integrado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e9a959d33e_0_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9a959d33e_0_108"/>
          <p:cNvSpPr txBox="1"/>
          <p:nvPr/>
        </p:nvSpPr>
        <p:spPr>
          <a:xfrm>
            <a:off x="393550" y="333525"/>
            <a:ext cx="782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ge9a959d33e_0_10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e9a959d33e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5950"/>
            <a:ext cx="8839200" cy="49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e9a959d33e_0_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e9a959d33e_0_108"/>
          <p:cNvSpPr txBox="1"/>
          <p:nvPr/>
        </p:nvSpPr>
        <p:spPr>
          <a:xfrm>
            <a:off x="659250" y="1548725"/>
            <a:ext cx="7825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STARTTLS suporta TLS para conexão SMTP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e9a959d33e_0_10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9a959d33e_0_114"/>
          <p:cNvSpPr txBox="1"/>
          <p:nvPr/>
        </p:nvSpPr>
        <p:spPr>
          <a:xfrm>
            <a:off x="393550" y="333525"/>
            <a:ext cx="782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Problema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ge9a959d33e_0_114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e9a959d33e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8175"/>
            <a:ext cx="8839200" cy="49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e9a959d33e_0_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e9a959d33e_0_114"/>
          <p:cNvSpPr txBox="1"/>
          <p:nvPr/>
        </p:nvSpPr>
        <p:spPr>
          <a:xfrm>
            <a:off x="659250" y="1548725"/>
            <a:ext cx="7825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Vulnerável a ataques de Downgrade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○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STRIPTLS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e9a959d33e_0_1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8a33fb100_0_0"/>
          <p:cNvSpPr txBox="1"/>
          <p:nvPr/>
        </p:nvSpPr>
        <p:spPr>
          <a:xfrm>
            <a:off x="393550" y="333525"/>
            <a:ext cx="80913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DNS-Based Authentication of Named Entities (DANE)</a:t>
            </a:r>
            <a:endParaRPr b="1" sz="3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ge8a33fb100_0_0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e8a33fb10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e8a33fb100_0_0"/>
          <p:cNvSpPr txBox="1"/>
          <p:nvPr/>
        </p:nvSpPr>
        <p:spPr>
          <a:xfrm>
            <a:off x="659250" y="1773250"/>
            <a:ext cx="7825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Autenticação baseada em DNS de entidades nomeadas;</a:t>
            </a:r>
            <a:b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 o DNSSEC </a:t>
            </a: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o registro TLSA;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e8a33fb100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9a959d33e_0_39"/>
          <p:cNvSpPr txBox="1"/>
          <p:nvPr/>
        </p:nvSpPr>
        <p:spPr>
          <a:xfrm>
            <a:off x="393550" y="333525"/>
            <a:ext cx="80913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DNS-Based Authentication of Named Entities (DANE)</a:t>
            </a:r>
            <a:endParaRPr b="1" sz="3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ge9a959d33e_0_39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9B5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e9a959d33e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e9a959d33e_0_39"/>
          <p:cNvSpPr/>
          <p:nvPr/>
        </p:nvSpPr>
        <p:spPr>
          <a:xfrm>
            <a:off x="732850" y="4467300"/>
            <a:ext cx="7752000" cy="1139100"/>
          </a:xfrm>
          <a:prstGeom prst="flowChartAlternateProcess">
            <a:avLst/>
          </a:prstGeom>
          <a:solidFill>
            <a:srgbClr val="149B55"/>
          </a:solidFill>
          <a:ln cap="flat" cmpd="sng" w="9525">
            <a:solidFill>
              <a:srgbClr val="149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49B55"/>
              </a:solidFill>
            </a:endParaRPr>
          </a:p>
        </p:txBody>
      </p:sp>
      <p:sp>
        <p:nvSpPr>
          <p:cNvPr id="150" name="Google Shape;150;ge9a959d33e_0_39"/>
          <p:cNvSpPr txBox="1"/>
          <p:nvPr/>
        </p:nvSpPr>
        <p:spPr>
          <a:xfrm>
            <a:off x="659250" y="1773238"/>
            <a:ext cx="78255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Autenticação baseada em DNS de entidades nomeadas;</a:t>
            </a:r>
            <a:b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 o DNSSEC e o registro TLSA;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Oferece suporte a TLS sem depender de uma Autoridade Certificadora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e9a959d33e_0_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9a959d33e_0_29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DANE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ge9a959d33e_0_29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e9a959d33e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e9a959d33e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32423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e9a959d33e_0_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8a33fb100_0_6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DANE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ge8a33fb100_0_6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e8a33fb100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e8a33fb100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32423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e8a33fb100_0_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2016-08-30T17:34:40Z</dcterms:created>
  <dc:creator>Gabriela Colebrusco Peres</dc:creator>
</cp:coreProperties>
</file>