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9" r:id="rId12"/>
    <p:sldId id="270" r:id="rId13"/>
    <p:sldId id="271" r:id="rId14"/>
    <p:sldId id="267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90" r:id="rId31"/>
    <p:sldId id="289" r:id="rId32"/>
    <p:sldId id="291" r:id="rId33"/>
    <p:sldId id="292" r:id="rId34"/>
    <p:sldId id="293" r:id="rId35"/>
    <p:sldId id="294" r:id="rId36"/>
    <p:sldId id="295" r:id="rId37"/>
    <p:sldId id="310" r:id="rId38"/>
    <p:sldId id="296" r:id="rId39"/>
    <p:sldId id="297" r:id="rId40"/>
    <p:sldId id="299" r:id="rId41"/>
    <p:sldId id="300" r:id="rId42"/>
    <p:sldId id="302" r:id="rId43"/>
    <p:sldId id="303" r:id="rId44"/>
    <p:sldId id="305" r:id="rId45"/>
    <p:sldId id="306" r:id="rId46"/>
    <p:sldId id="304" r:id="rId47"/>
    <p:sldId id="307" r:id="rId48"/>
    <p:sldId id="308" r:id="rId49"/>
    <p:sldId id="298" r:id="rId50"/>
    <p:sldId id="309" r:id="rId51"/>
    <p:sldId id="263" r:id="rId52"/>
    <p:sldId id="264" r:id="rId5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E2E"/>
    <a:srgbClr val="073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19BDF-47E8-444F-A94E-D631B9007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975448-C79D-4756-9B9A-D99A8D07C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EF16E4-3E8D-41FA-B834-36353669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191DD1-A1C6-4EE8-AE6C-63346883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EACF90-6938-4030-B71E-F4DFC6EB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6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F0615-D6BD-416A-A859-00286BBC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0DC478-1FE7-4585-AF6C-F5ABF5EB8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CD326-E199-4C3F-8DC3-E4B73F2D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CAA38-5D3E-4FFC-B2E2-6D13448F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11810-F6AD-4970-8346-5A633DA0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3B0FA2-0FA0-400F-84EE-AB3F88906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53116A-E67A-425A-B6EF-A6D147702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3A99D-5906-43F4-9072-825B5490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79D06-9BCF-4BFC-B314-D6CB7D19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78D083-FF8A-486B-9654-E8344FB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11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A5D4-B90A-4F61-A93E-CD733C90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FEC88-398C-4591-9B2C-375506381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3F06E0-3BCE-461D-86AA-361655CE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4357BD-CF95-41E1-B830-4CDF5887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23F909-5F71-4740-813F-938CFD13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162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90C31-D7EE-4AAF-A9FC-AFEEEF6D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57CE8A-87C9-48AB-B425-704CC0A16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4BC98-DBA3-4917-A50A-268DBD7D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513912-C6CA-44F5-9B42-05028071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A4A923-702C-4DD6-BF4E-1AAD0417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9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3C87F-A978-44F5-8E0C-A71CC6E1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366511-B744-40D9-A249-417211BB8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E8C38-E58F-4435-80F0-B4C9F8CD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2F8635-B248-42A7-9405-62F8CB33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A3DABE-A328-402B-B768-0DCF66BF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321961-618A-414F-82BB-089B8187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66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A6A34-8ED8-43B8-AB84-CA09CB30C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874D01-BAE4-4018-84E6-29A328E2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75B1D4-C9CB-4107-A86E-0A419DFD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3DC57D-BF12-4379-B5CC-483FDE74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DEBD21-0F38-4524-8FCE-7BB92EEC5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690045-ECA6-4114-9CB8-646C77BA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B4F9C3-53CF-4B4B-B0A3-33D19D64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30CD0E-5862-43B0-B138-85BA2A5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00132-0A45-4350-8FFA-6016433D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0FA6E3-7FED-4FEA-86C7-795722A9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42616F0-F2A5-43D3-97DF-8E7F6047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1F65D2-623A-4863-9310-AFD981E7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9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9DC162-AD4A-43A1-9AAC-A248CADA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042982-C515-4C80-835A-F3379F59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C05C0F-5508-48D9-A771-3BFC4A5F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45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15E2E-E910-49A7-99BA-58DC8E77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C6BFBE-FFFA-4F21-91C0-11D3D133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4456A5-207A-4054-8DED-BE4FEB026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0570C3-5162-409B-9168-4D312F56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9DC2D3-E3D0-44AE-ADA1-1B9D139D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F3F639-0FCF-4EB5-B6DF-B77AFEB2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7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8C0D1-9544-4A01-A5D4-350EC9825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876648-E279-47E1-9FB4-DD5F3782A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F6A333-6AAC-45BF-A71F-8A9C258AE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6821D6-7186-44BC-B870-720A73CF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8983F4-BF41-460F-9271-A188B780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441003-45FF-4080-833F-5DB316CA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5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3D536A-2BF2-4CCA-AA18-C103990B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753C4-F59B-4D4C-86C9-E69F27A8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42CC2-66A5-4CB9-9251-EE23246E2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A5338-AE73-41C5-8588-F26F94F3BD27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12F176-BCB3-4BA6-98D6-6B2D778AC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0C6F87-FABF-40C1-90B6-9C38B5411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11ED-5665-4B83-8EE5-97A6D72F5B45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DF4998E-6BD2-4357-857B-39161E6BF43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629" y="6351657"/>
            <a:ext cx="1048205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9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1922F70-D31D-4697-B882-6F4C8652F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6" y="452893"/>
            <a:ext cx="6683188" cy="5952214"/>
          </a:xfrm>
          <a:prstGeom prst="rect">
            <a:avLst/>
          </a:prstGeom>
          <a:ln w="76200">
            <a:solidFill>
              <a:srgbClr val="073726"/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FC3D001-C4D2-4307-B173-100741B98DF9}"/>
              </a:ext>
            </a:extLst>
          </p:cNvPr>
          <p:cNvSpPr txBox="1"/>
          <p:nvPr/>
        </p:nvSpPr>
        <p:spPr>
          <a:xfrm rot="16200000">
            <a:off x="8785587" y="2591384"/>
            <a:ext cx="5952213" cy="769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4400" b="1" dirty="0"/>
              <a:t>CRIAR PASTA</a:t>
            </a:r>
          </a:p>
        </p:txBody>
      </p:sp>
    </p:spTree>
    <p:extLst>
      <p:ext uri="{BB962C8B-B14F-4D97-AF65-F5344CB8AC3E}">
        <p14:creationId xmlns:p14="http://schemas.microsoft.com/office/powerpoint/2010/main" val="323905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2DCCBC1-3091-4551-A732-5CBFF1F0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95" y="2035277"/>
            <a:ext cx="11956210" cy="278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195D57-30DC-4523-900F-46C4E7770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72" y="693174"/>
            <a:ext cx="5112288" cy="47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1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8A6F5BB-3D38-450F-9247-227EAFD8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" y="1696066"/>
            <a:ext cx="12015323" cy="28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0A2D869-41F9-4F04-9CE9-53FB7128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5" y="1344742"/>
            <a:ext cx="12036895" cy="416851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51118F3-2F57-496A-B828-4F841FD9833F}"/>
              </a:ext>
            </a:extLst>
          </p:cNvPr>
          <p:cNvSpPr txBox="1"/>
          <p:nvPr/>
        </p:nvSpPr>
        <p:spPr>
          <a:xfrm>
            <a:off x="3248537" y="828982"/>
            <a:ext cx="2184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Variavel</a:t>
            </a:r>
            <a:r>
              <a:rPr lang="en-US" dirty="0"/>
              <a:t> de </a:t>
            </a:r>
            <a:r>
              <a:rPr lang="en-US" dirty="0" err="1"/>
              <a:t>Ambiente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105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ACC6E6-0B46-4650-B4C4-2C349C20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90" y="721447"/>
            <a:ext cx="8318091" cy="484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1E9CB67-217E-4BBC-9595-8C6BE5A8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043" y="2590800"/>
            <a:ext cx="5387514" cy="12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2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68B9996-ABE8-4945-982B-4CE71052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84" y="2273299"/>
            <a:ext cx="11853016" cy="23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3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860812C-B2BC-4291-B028-D8C0E437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25" y="2286000"/>
            <a:ext cx="9977675" cy="193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2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3076B7F-9830-4FFA-8A41-50303BC25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1" y="2654300"/>
            <a:ext cx="8730415" cy="12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6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CC1E1D3-CE27-4C0C-8769-8555757B2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842962"/>
            <a:ext cx="72675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AA49859-4A28-4C7D-8FAC-9B4DD5C8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" y="184247"/>
            <a:ext cx="11950660" cy="89925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CF848CC-D118-4761-82C9-53D11D0AE0DD}"/>
              </a:ext>
            </a:extLst>
          </p:cNvPr>
          <p:cNvSpPr txBox="1"/>
          <p:nvPr/>
        </p:nvSpPr>
        <p:spPr>
          <a:xfrm>
            <a:off x="3596757" y="3241965"/>
            <a:ext cx="4658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CRIAR A </a:t>
            </a:r>
            <a:r>
              <a:rPr lang="pt-BR" sz="6000" b="1" dirty="0">
                <a:solidFill>
                  <a:srgbClr val="103E2E"/>
                </a:solidFill>
              </a:rPr>
              <a:t>VENV</a:t>
            </a:r>
          </a:p>
        </p:txBody>
      </p:sp>
    </p:spTree>
    <p:extLst>
      <p:ext uri="{BB962C8B-B14F-4D97-AF65-F5344CB8AC3E}">
        <p14:creationId xmlns:p14="http://schemas.microsoft.com/office/powerpoint/2010/main" val="25574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C3CD4D9-6535-4A4E-A490-898DB8067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515937"/>
            <a:ext cx="80486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0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EE8453-AAA9-4CE0-AE95-F9E530B2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56" y="457200"/>
            <a:ext cx="8670743" cy="53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7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B619E-178C-4CDB-AF4F-035E12764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help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83A0E-8E46-4F24-B4E9-6AAC39A2E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python</a:t>
            </a:r>
            <a:r>
              <a:rPr lang="pt-BR" dirty="0"/>
              <a:t> manage.py help</a:t>
            </a:r>
          </a:p>
        </p:txBody>
      </p:sp>
    </p:spTree>
    <p:extLst>
      <p:ext uri="{BB962C8B-B14F-4D97-AF65-F5344CB8AC3E}">
        <p14:creationId xmlns:p14="http://schemas.microsoft.com/office/powerpoint/2010/main" val="284987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6AE2AF-B6FB-4FD3-9DEA-A707A4779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485934"/>
            <a:ext cx="10531707" cy="489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9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9B8AB1-7BFD-45E4-AFCB-928913FC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1052479"/>
            <a:ext cx="5724525" cy="410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36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25E746-EEE0-469D-82E1-0E6B11D7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1" y="791969"/>
            <a:ext cx="6913562" cy="437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0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88A1D70-117A-43E0-9522-634CDB4D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211224"/>
            <a:ext cx="5422900" cy="56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84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3B54CA7-AA49-412D-BDDE-21A0C02F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6" y="2108200"/>
            <a:ext cx="11868132" cy="204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29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D7FACD-E2B8-4A49-825C-8295F4A3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6" y="1892300"/>
            <a:ext cx="1148442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9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D70401C-7B08-4355-BADB-E14F6FEDE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581" y="194340"/>
            <a:ext cx="8705419" cy="563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0011A5-BEC3-4E85-B382-2BB81EE7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9" y="428904"/>
            <a:ext cx="11581779" cy="84856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A0E3063-69B4-4455-BAF4-F990A415DD2A}"/>
              </a:ext>
            </a:extLst>
          </p:cNvPr>
          <p:cNvSpPr txBox="1"/>
          <p:nvPr/>
        </p:nvSpPr>
        <p:spPr>
          <a:xfrm>
            <a:off x="3596757" y="3241965"/>
            <a:ext cx="4990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ATIVAR A </a:t>
            </a:r>
            <a:r>
              <a:rPr lang="pt-BR" sz="6000" b="1" dirty="0">
                <a:solidFill>
                  <a:srgbClr val="103E2E"/>
                </a:solidFill>
              </a:rPr>
              <a:t>VENV</a:t>
            </a:r>
          </a:p>
        </p:txBody>
      </p:sp>
    </p:spTree>
    <p:extLst>
      <p:ext uri="{BB962C8B-B14F-4D97-AF65-F5344CB8AC3E}">
        <p14:creationId xmlns:p14="http://schemas.microsoft.com/office/powerpoint/2010/main" val="3561861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A4BD0-E249-49C2-967A-6C2111E6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crud_base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5AE16-6AA3-4F71-8806-84BC43BC2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0A5576-EC9D-4A42-B196-621613D1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7759700" cy="433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5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12FB2-E19E-4ACB-AE9B-B73276AA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D7982-3045-4AC3-88A5-D2F39D60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35FF5E-C2E6-4CCC-9491-6D2BA219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64356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08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ED26E7-EB98-4B6D-AA4A-BB7599B8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6" y="2163555"/>
            <a:ext cx="11707128" cy="25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002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9668913-8B90-43B2-AE1C-BF97FF29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82" y="2273300"/>
            <a:ext cx="11598507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25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E52DEFC-8858-49FD-801F-86F4847C7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4" y="1638300"/>
            <a:ext cx="11889955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28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4FB1CAB-332D-400F-8955-FD4B9244A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17" y="1955800"/>
            <a:ext cx="6027208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1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40928AE-FA52-44D6-8F73-3A1689DE3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84" y="1333500"/>
            <a:ext cx="11627832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54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DF4276-F7F0-4AFA-9C5B-5EB6BE469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67" y="1358537"/>
            <a:ext cx="7240195" cy="32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69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22EEA-679F-4F49-BEA6-FB5433E0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Design System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3DDCA4-351D-478D-A35D-B1742F066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4530725"/>
            <a:ext cx="1695450" cy="608012"/>
          </a:xfrm>
        </p:spPr>
        <p:txBody>
          <a:bodyPr/>
          <a:lstStyle/>
          <a:p>
            <a:r>
              <a:rPr lang="pt-BR" dirty="0"/>
              <a:t>DS com IA</a:t>
            </a:r>
          </a:p>
        </p:txBody>
      </p:sp>
    </p:spTree>
    <p:extLst>
      <p:ext uri="{BB962C8B-B14F-4D97-AF65-F5344CB8AC3E}">
        <p14:creationId xmlns:p14="http://schemas.microsoft.com/office/powerpoint/2010/main" val="27197706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9525-DA16-4D41-AC18-F604D1D1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Requisitos Funcionais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46A03F-39EB-4739-B685-8FA664440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UC 1 - Analisar requisitos e funcionalidades da aplicação </a:t>
            </a:r>
          </a:p>
        </p:txBody>
      </p:sp>
    </p:spTree>
    <p:extLst>
      <p:ext uri="{BB962C8B-B14F-4D97-AF65-F5344CB8AC3E}">
        <p14:creationId xmlns:p14="http://schemas.microsoft.com/office/powerpoint/2010/main" val="31585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F3EE65-BBDB-4BD7-BDAC-ADD79EA3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4" y="118221"/>
            <a:ext cx="11828566" cy="55413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91FD931-10C6-47E8-941F-8B4AA7606890}"/>
              </a:ext>
            </a:extLst>
          </p:cNvPr>
          <p:cNvSpPr txBox="1"/>
          <p:nvPr/>
        </p:nvSpPr>
        <p:spPr>
          <a:xfrm>
            <a:off x="3461721" y="2730977"/>
            <a:ext cx="5268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Instalar o </a:t>
            </a:r>
            <a:r>
              <a:rPr lang="pt-BR" sz="6000" dirty="0" err="1"/>
              <a:t>Dango</a:t>
            </a:r>
            <a:endParaRPr lang="pt-BR" sz="6000" b="1" dirty="0">
              <a:solidFill>
                <a:srgbClr val="103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555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E5398-4E9C-4974-9785-FD20BCB0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7F775-0A50-4268-8747-C1387D5A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12 requisitos funcionais</a:t>
            </a:r>
          </a:p>
        </p:txBody>
      </p:sp>
    </p:spTree>
    <p:extLst>
      <p:ext uri="{BB962C8B-B14F-4D97-AF65-F5344CB8AC3E}">
        <p14:creationId xmlns:p14="http://schemas.microsoft.com/office/powerpoint/2010/main" val="2135640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E7B96-944F-495C-9CDF-A2E53677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Auxiliar na Gestão de Projetos de Tecnologia da Informação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55B452-CA39-41A1-A69C-9627699AA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UC 2</a:t>
            </a:r>
          </a:p>
        </p:txBody>
      </p:sp>
    </p:spTree>
    <p:extLst>
      <p:ext uri="{BB962C8B-B14F-4D97-AF65-F5344CB8AC3E}">
        <p14:creationId xmlns:p14="http://schemas.microsoft.com/office/powerpoint/2010/main" val="64827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7B317B-8494-4B74-AE06-018B8A4EDDC0}"/>
              </a:ext>
            </a:extLst>
          </p:cNvPr>
          <p:cNvSpPr txBox="1"/>
          <p:nvPr/>
        </p:nvSpPr>
        <p:spPr>
          <a:xfrm>
            <a:off x="3708400" y="2844225"/>
            <a:ext cx="3739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CHECKLIST</a:t>
            </a:r>
            <a:r>
              <a:rPr lang="pt-BR" sz="3200" dirty="0"/>
              <a:t> no </a:t>
            </a:r>
            <a:r>
              <a:rPr lang="pt-BR" sz="3200" dirty="0" err="1"/>
              <a:t>Notion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82431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2AFDE3-89BD-4D6C-91E2-A77A7E37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433841"/>
            <a:ext cx="113538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91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ECF7F13-0A44-415F-8BE1-EA94890A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63" y="1915886"/>
            <a:ext cx="9616704" cy="28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4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F4A07A-E81D-49CE-9061-DD943161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9" y="1089576"/>
            <a:ext cx="11079767" cy="41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02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5C99-5FA6-41A6-B9CC-88FC0387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Negócio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865FB8-7428-4DBA-BE08-9F46E84D7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UC 3 - Desenvolver algoritmos </a:t>
            </a:r>
          </a:p>
        </p:txBody>
      </p:sp>
    </p:spTree>
    <p:extLst>
      <p:ext uri="{BB962C8B-B14F-4D97-AF65-F5344CB8AC3E}">
        <p14:creationId xmlns:p14="http://schemas.microsoft.com/office/powerpoint/2010/main" val="3937905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80A55-4065-40F0-90B3-D22A1747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9C68AA-3ABD-4805-B6D0-50944DD42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098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6506B-1C61-4998-9E43-09DD264E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Estruturado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231F4-7299-4994-88FF-8A7A860B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229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E21A-1DF4-433C-B281-7AC2F1F8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Template</a:t>
            </a:r>
            <a:r>
              <a:rPr lang="pt-BR" b="1" dirty="0"/>
              <a:t> Página index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50A95F-9F62-47F8-B59D-5EDAC877B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81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380AC7-63CE-4BBA-8594-E72EE859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89" y="326652"/>
            <a:ext cx="11332227" cy="119286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458D3C8-2507-48BE-A281-3D97324AB3B2}"/>
              </a:ext>
            </a:extLst>
          </p:cNvPr>
          <p:cNvSpPr txBox="1"/>
          <p:nvPr/>
        </p:nvSpPr>
        <p:spPr>
          <a:xfrm>
            <a:off x="3730662" y="2921168"/>
            <a:ext cx="4403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Atualize o </a:t>
            </a:r>
            <a:r>
              <a:rPr lang="pt-BR" sz="6000" dirty="0" err="1"/>
              <a:t>pip</a:t>
            </a:r>
            <a:endParaRPr lang="pt-BR" sz="6000" b="1" dirty="0">
              <a:solidFill>
                <a:srgbClr val="103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02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F7E526C-52DF-438E-B047-30CFB503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45" y="943428"/>
            <a:ext cx="11262569" cy="49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35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2714F6-5FFB-444D-9072-B59E1AE5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17" y="1250577"/>
            <a:ext cx="11786766" cy="416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21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A9C1C1E-65F3-4442-9220-6B034C1F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0" y="290985"/>
            <a:ext cx="9197788" cy="585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C8B8AB0-2EFF-46B0-B899-A3E3BD6CD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7" y="282388"/>
            <a:ext cx="11828426" cy="51098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4E5601F-B7A2-4078-BD78-813997D45806}"/>
              </a:ext>
            </a:extLst>
          </p:cNvPr>
          <p:cNvSpPr txBox="1"/>
          <p:nvPr/>
        </p:nvSpPr>
        <p:spPr>
          <a:xfrm>
            <a:off x="3596192" y="3069086"/>
            <a:ext cx="47148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/>
              <a:t>Criar o projeto</a:t>
            </a:r>
            <a:endParaRPr lang="pt-BR" sz="6000" b="1" dirty="0">
              <a:solidFill>
                <a:srgbClr val="103E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39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3B8B4E1-DA08-4A57-819C-924BE9C8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34" y="5002305"/>
            <a:ext cx="11796331" cy="53788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002340F-7833-4DDD-B1AC-F90107BF6FFA}"/>
              </a:ext>
            </a:extLst>
          </p:cNvPr>
          <p:cNvSpPr/>
          <p:nvPr/>
        </p:nvSpPr>
        <p:spPr>
          <a:xfrm>
            <a:off x="2823881" y="1586753"/>
            <a:ext cx="5688106" cy="104887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PROJETO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BF0B1FF-8A20-465B-B72E-0ED1E41E22E8}"/>
              </a:ext>
            </a:extLst>
          </p:cNvPr>
          <p:cNvSpPr/>
          <p:nvPr/>
        </p:nvSpPr>
        <p:spPr>
          <a:xfrm>
            <a:off x="999565" y="3711390"/>
            <a:ext cx="2604247" cy="104887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41B439-114B-4AD0-8F4F-A1C16410487F}"/>
              </a:ext>
            </a:extLst>
          </p:cNvPr>
          <p:cNvSpPr/>
          <p:nvPr/>
        </p:nvSpPr>
        <p:spPr>
          <a:xfrm>
            <a:off x="4365811" y="3711390"/>
            <a:ext cx="2604247" cy="104887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CEFD6A-BF0E-4CAE-92BE-468AA7A79B6F}"/>
              </a:ext>
            </a:extLst>
          </p:cNvPr>
          <p:cNvSpPr/>
          <p:nvPr/>
        </p:nvSpPr>
        <p:spPr>
          <a:xfrm>
            <a:off x="8256494" y="3711390"/>
            <a:ext cx="2604247" cy="104887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APP3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9091A27-B840-49F0-94D7-AB56E8A121C0}"/>
              </a:ext>
            </a:extLst>
          </p:cNvPr>
          <p:cNvCxnSpPr/>
          <p:nvPr/>
        </p:nvCxnSpPr>
        <p:spPr>
          <a:xfrm>
            <a:off x="2301688" y="3227294"/>
            <a:ext cx="73801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A919BE8-B5E9-42BB-AA69-ECEF562CC52F}"/>
              </a:ext>
            </a:extLst>
          </p:cNvPr>
          <p:cNvCxnSpPr>
            <a:endCxn id="4" idx="0"/>
          </p:cNvCxnSpPr>
          <p:nvPr/>
        </p:nvCxnSpPr>
        <p:spPr>
          <a:xfrm>
            <a:off x="2301688" y="3227294"/>
            <a:ext cx="1" cy="48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4C5EE84-B206-4B12-9E1F-CA85E0789B5C}"/>
              </a:ext>
            </a:extLst>
          </p:cNvPr>
          <p:cNvCxnSpPr/>
          <p:nvPr/>
        </p:nvCxnSpPr>
        <p:spPr>
          <a:xfrm>
            <a:off x="9677398" y="3227294"/>
            <a:ext cx="1" cy="48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480A5D9-CE10-4AA1-8E9C-1582F09872E5}"/>
              </a:ext>
            </a:extLst>
          </p:cNvPr>
          <p:cNvCxnSpPr/>
          <p:nvPr/>
        </p:nvCxnSpPr>
        <p:spPr>
          <a:xfrm>
            <a:off x="5667934" y="3227294"/>
            <a:ext cx="1" cy="48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876D1484-BB87-4D30-B680-D40F73CAA4B9}"/>
              </a:ext>
            </a:extLst>
          </p:cNvPr>
          <p:cNvSpPr/>
          <p:nvPr/>
        </p:nvSpPr>
        <p:spPr>
          <a:xfrm>
            <a:off x="5349687" y="2689412"/>
            <a:ext cx="636494" cy="484093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011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1DD1EFC-FD31-4C0A-BC50-262CE489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3" y="516194"/>
            <a:ext cx="11582361" cy="569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1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0BD1B4-3C90-4F29-AB19-E06BD992B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56" y="899652"/>
            <a:ext cx="11670688" cy="45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11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85</Words>
  <Application>Microsoft Office PowerPoint</Application>
  <PresentationFormat>Widescreen</PresentationFormat>
  <Paragraphs>29</Paragraphs>
  <Slides>52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help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crud_base</vt:lpstr>
      <vt:lpstr>Setup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Design System</vt:lpstr>
      <vt:lpstr>Requisitos Funcionais</vt:lpstr>
      <vt:lpstr>Requisitos Funcionais</vt:lpstr>
      <vt:lpstr>Auxiliar na Gestão de Projetos de Tecnologia da Informação </vt:lpstr>
      <vt:lpstr>Apresentação do PowerPoint</vt:lpstr>
      <vt:lpstr>Apresentação do PowerPoint</vt:lpstr>
      <vt:lpstr>Apresentação do PowerPoint</vt:lpstr>
      <vt:lpstr>Apresentação do PowerPoint</vt:lpstr>
      <vt:lpstr>Regra de Negócio</vt:lpstr>
      <vt:lpstr>Lógica de Programação</vt:lpstr>
      <vt:lpstr>Paradigma Estruturado</vt:lpstr>
      <vt:lpstr>Template Página index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PROFESSOR SENAI</cp:lastModifiedBy>
  <cp:revision>21</cp:revision>
  <dcterms:created xsi:type="dcterms:W3CDTF">2025-08-05T00:22:37Z</dcterms:created>
  <dcterms:modified xsi:type="dcterms:W3CDTF">2025-08-06T21:15:36Z</dcterms:modified>
</cp:coreProperties>
</file>