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2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C90AB-74D6-4A85-A591-F6B6B8B890F8}" type="datetimeFigureOut">
              <a:rPr lang="pt-BR" smtClean="0"/>
              <a:t>03/06/2016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B1CB8-3899-489F-B314-0FC3B51DE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604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Esses três pontos são os principais problemas que nos levaram a escolher os maus-tratos como tema do nosso projeto.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B1CB8-3899-489F-B314-0FC3B51DE83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454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1806657"/>
            <a:ext cx="7766936" cy="1646302"/>
          </a:xfrm>
        </p:spPr>
        <p:txBody>
          <a:bodyPr/>
          <a:lstStyle/>
          <a:p>
            <a:r>
              <a:rPr lang="pt-BR" dirty="0"/>
              <a:t>TC1 – CIÊNCIA DA COMPUTAÇÃO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3620010"/>
            <a:ext cx="7766936" cy="1096899"/>
          </a:xfrm>
        </p:spPr>
        <p:txBody>
          <a:bodyPr/>
          <a:lstStyle/>
          <a:p>
            <a:r>
              <a:rPr lang="pt-BR" dirty="0"/>
              <a:t>Desenvolvimento de uma solução informatizada para auxiliar pessoas e instituições que lutam pela defesa da vida animal.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84838" y="5099537"/>
            <a:ext cx="3877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Matheus Rodrigues Martins Pereira</a:t>
            </a:r>
          </a:p>
          <a:p>
            <a:r>
              <a:rPr lang="pt-BR" dirty="0"/>
              <a:t>Matheus Felipe dos Passos e Paz</a:t>
            </a:r>
          </a:p>
          <a:p>
            <a:r>
              <a:rPr lang="pt-BR" dirty="0"/>
              <a:t>Leonardo Pereira Moreira da Silva</a:t>
            </a:r>
          </a:p>
        </p:txBody>
      </p:sp>
    </p:spTree>
    <p:extLst>
      <p:ext uri="{BB962C8B-B14F-4D97-AF65-F5344CB8AC3E}">
        <p14:creationId xmlns:p14="http://schemas.microsoft.com/office/powerpoint/2010/main" val="288333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versão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326" y="2871956"/>
            <a:ext cx="4244033" cy="1772233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2805572"/>
            <a:ext cx="4762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97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esperados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Aplicação desenvolvida para dispositivos </a:t>
            </a:r>
            <a:r>
              <a:rPr lang="pt-BR" sz="2400" dirty="0" err="1"/>
              <a:t>Android</a:t>
            </a:r>
            <a:r>
              <a:rPr lang="pt-BR" sz="2400" dirty="0"/>
              <a:t> acima da versão 4.0;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Plataforma que permita adoção e doação de animais, acesso a canais de denúncia de maus-tratos e cadastro de campanhas;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Interface intuitiva, boa usabilidade.</a:t>
            </a:r>
          </a:p>
        </p:txBody>
      </p:sp>
    </p:spTree>
    <p:extLst>
      <p:ext uri="{BB962C8B-B14F-4D97-AF65-F5344CB8AC3E}">
        <p14:creationId xmlns:p14="http://schemas.microsoft.com/office/powerpoint/2010/main" val="404551513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Dúvidas?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2835" y="3188766"/>
            <a:ext cx="2745665" cy="3026617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184" y="2065461"/>
            <a:ext cx="1381213" cy="138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23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7904" y="315165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pt-BR" sz="4800" dirty="0"/>
              <a:t>Muito obrigado!</a:t>
            </a:r>
          </a:p>
        </p:txBody>
      </p:sp>
    </p:spTree>
    <p:extLst>
      <p:ext uri="{BB962C8B-B14F-4D97-AF65-F5344CB8AC3E}">
        <p14:creationId xmlns:p14="http://schemas.microsoft.com/office/powerpoint/2010/main" val="1022517172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do 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2400" dirty="0"/>
              <a:t>Maus-tratos aos animais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O aumento do índice de maus-tratos pode causar: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Instituições cheias e com poucos recursos;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Propagação de zoonoses;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Espécies em extinção.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7783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trabalho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Possibilitar adoção e doação de animais pelo aplicativo;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Divulgação de campanhas em prol da vida animal;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Auxílio em denúncias de maus-tratos.</a:t>
            </a:r>
          </a:p>
        </p:txBody>
      </p:sp>
    </p:spTree>
    <p:extLst>
      <p:ext uri="{BB962C8B-B14F-4D97-AF65-F5344CB8AC3E}">
        <p14:creationId xmlns:p14="http://schemas.microsoft.com/office/powerpoint/2010/main" val="25271740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Maus-tratos aos animais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O que é caracterizado como maus-tratos?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Abandono de animais domésticos;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Tráfico e caça de animais silvestres;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Violência aos animais.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924" y="3762947"/>
            <a:ext cx="3212002" cy="27384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924" y="3894600"/>
            <a:ext cx="3300175" cy="24751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475" y="3952412"/>
            <a:ext cx="1866900" cy="2447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404236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São ações das ONGs protetoras de animais: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Resgate e tratamento de animais de rua;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Campanhas de castração;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Luta contra os maus-tratos aos animais em geral.</a:t>
            </a:r>
          </a:p>
        </p:txBody>
      </p:sp>
    </p:spTree>
    <p:extLst>
      <p:ext uri="{BB962C8B-B14F-4D97-AF65-F5344CB8AC3E}">
        <p14:creationId xmlns:p14="http://schemas.microsoft.com/office/powerpoint/2010/main" val="9288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CCZ (Centro de Controle de Zoonose)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t-BR" sz="2400" dirty="0"/>
              <a:t>Zoonose: Doença que pode ser transmitida do animal para o ser humano.</a:t>
            </a:r>
          </a:p>
          <a:p>
            <a:endParaRPr lang="pt-BR" sz="2400" dirty="0"/>
          </a:p>
          <a:p>
            <a:pPr marL="0" indent="0">
              <a:buNone/>
            </a:pPr>
            <a:r>
              <a:rPr lang="pt-BR" sz="2400" dirty="0"/>
              <a:t>Exemplos: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Raiva;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Leptospirose;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Leishmaniose;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Entre outras.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037" y="3475892"/>
            <a:ext cx="23812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23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t-BR" sz="2400" dirty="0"/>
              <a:t>Plataforma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707" y="2943225"/>
            <a:ext cx="3450818" cy="3450818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pt-BR" sz="2400" dirty="0"/>
              <a:t>Ambiente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353" y="2654426"/>
            <a:ext cx="3819525" cy="3819525"/>
          </a:xfrm>
          <a:prstGeom prst="rect">
            <a:avLst/>
          </a:prstGeom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pt-BR" sz="2400" dirty="0"/>
              <a:t>Tecnologia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745" y="2935362"/>
            <a:ext cx="1776739" cy="325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4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UML (</a:t>
            </a:r>
            <a:r>
              <a:rPr lang="pt-BR" dirty="0" err="1"/>
              <a:t>Unified</a:t>
            </a:r>
            <a:r>
              <a:rPr lang="pt-BR" dirty="0"/>
              <a:t> </a:t>
            </a:r>
            <a:r>
              <a:rPr lang="pt-BR" dirty="0" err="1"/>
              <a:t>Modeling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Padrão de modelagem de sistemas orientados a objeto;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Surgiu nos anos 90;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Muito utilizado no mercado de trabalho.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920" y="4100975"/>
            <a:ext cx="2394000" cy="256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970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caso de uso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62184"/>
            <a:ext cx="6320838" cy="67958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05179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706</TotalTime>
  <Words>272</Words>
  <Application>Microsoft Office PowerPoint</Application>
  <PresentationFormat>Widescreen</PresentationFormat>
  <Paragraphs>52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Trebuchet MS</vt:lpstr>
      <vt:lpstr>Wingdings</vt:lpstr>
      <vt:lpstr>Wingdings 3</vt:lpstr>
      <vt:lpstr>Facetado</vt:lpstr>
      <vt:lpstr>TC1 – CIÊNCIA DA COMPUTAÇÃO</vt:lpstr>
      <vt:lpstr>Apresentação do tema</vt:lpstr>
      <vt:lpstr>Objetivo do trabalho</vt:lpstr>
      <vt:lpstr>Maus-tratos aos animais</vt:lpstr>
      <vt:lpstr>ONGs</vt:lpstr>
      <vt:lpstr>CCZ (Centro de Controle de Zoonose)</vt:lpstr>
      <vt:lpstr>Desenvolvimento</vt:lpstr>
      <vt:lpstr>UML (Unified Modeling Language)</vt:lpstr>
      <vt:lpstr>Diagrama de caso de uso</vt:lpstr>
      <vt:lpstr>Controle de versão</vt:lpstr>
      <vt:lpstr>Resultados esperados</vt:lpstr>
      <vt:lpstr>Dúvidas?</vt:lpstr>
      <vt:lpstr>Muito 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 – CIÊNCIA DA COMPUTAÇÃO</dc:title>
  <dc:creator>Matheus Rodrigues</dc:creator>
  <cp:lastModifiedBy>Matheus Rodrigues</cp:lastModifiedBy>
  <cp:revision>23</cp:revision>
  <dcterms:created xsi:type="dcterms:W3CDTF">2016-06-02T03:19:59Z</dcterms:created>
  <dcterms:modified xsi:type="dcterms:W3CDTF">2016-06-03T21:13:21Z</dcterms:modified>
</cp:coreProperties>
</file>