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806657"/>
            <a:ext cx="7766936" cy="1646302"/>
          </a:xfrm>
        </p:spPr>
        <p:txBody>
          <a:bodyPr/>
          <a:lstStyle/>
          <a:p>
            <a:r>
              <a:rPr lang="pt-BR" dirty="0"/>
              <a:t>TC1 – CIÊNCIA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620010"/>
            <a:ext cx="7766936" cy="1096899"/>
          </a:xfrm>
        </p:spPr>
        <p:txBody>
          <a:bodyPr/>
          <a:lstStyle/>
          <a:p>
            <a:r>
              <a:rPr lang="pt-BR" dirty="0"/>
              <a:t>Desenvolvimento de uma solução informatizada para auxiliar pessoas e instituições que lutam pela defesa da vida animal.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84838" y="5099537"/>
            <a:ext cx="387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Matheus Rodrigues Martins Pereira</a:t>
            </a:r>
          </a:p>
          <a:p>
            <a:r>
              <a:rPr lang="pt-BR" dirty="0"/>
              <a:t>Matheus Felipe dos Passos e Paz</a:t>
            </a:r>
          </a:p>
          <a:p>
            <a:r>
              <a:rPr lang="pt-BR" dirty="0"/>
              <a:t>Leonardo Pereira Moreira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88333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Maus-tratos aos animais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aumento do índice de maus-tratos pode causar: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Instituições cheias e com poucos recursos;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Propagação de zoonoses;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Espécies extintas.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783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Possibilitar adoção e doação de animais pelo aplicativo;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Divulgação de campanhas em prol da vida animal;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Auxílio em denúncias de maus-tratos.</a:t>
            </a:r>
          </a:p>
        </p:txBody>
      </p:sp>
    </p:spTree>
    <p:extLst>
      <p:ext uri="{BB962C8B-B14F-4D97-AF65-F5344CB8AC3E}">
        <p14:creationId xmlns:p14="http://schemas.microsoft.com/office/powerpoint/2010/main" val="252717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Maus-tratos aos animais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que é caracterizado como maus-tratos?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Abandono de animais domésticos;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Tráfico de animais silvestres;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Violência aos animais.</a:t>
            </a:r>
          </a:p>
        </p:txBody>
      </p:sp>
    </p:spTree>
    <p:extLst>
      <p:ext uri="{BB962C8B-B14F-4D97-AF65-F5344CB8AC3E}">
        <p14:creationId xmlns:p14="http://schemas.microsoft.com/office/powerpoint/2010/main" val="274042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São ações das ONGs protetoras de animais: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Resgate e tratamento de animais de rua;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Campanhas de castração;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Luta contra os maus-tratos aos animais em geral.</a:t>
            </a:r>
          </a:p>
        </p:txBody>
      </p:sp>
    </p:spTree>
    <p:extLst>
      <p:ext uri="{BB962C8B-B14F-4D97-AF65-F5344CB8AC3E}">
        <p14:creationId xmlns:p14="http://schemas.microsoft.com/office/powerpoint/2010/main" val="9288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CCZ (Centro de Controle de Zoonose)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Zoonose: Doença que pode ser transmitida do animal para o ser humano.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Exemplos: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Raiva;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Leptospirose;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Leishmaniose;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Entre outras.</a:t>
            </a:r>
          </a:p>
        </p:txBody>
      </p:sp>
    </p:spTree>
    <p:extLst>
      <p:ext uri="{BB962C8B-B14F-4D97-AF65-F5344CB8AC3E}">
        <p14:creationId xmlns:p14="http://schemas.microsoft.com/office/powerpoint/2010/main" val="3216923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165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Facetado</vt:lpstr>
      <vt:lpstr>TC1 – CIÊNCIA DA COMPUTAÇÃO</vt:lpstr>
      <vt:lpstr>Apresentação do tema</vt:lpstr>
      <vt:lpstr>Objetivo do trabalho</vt:lpstr>
      <vt:lpstr>Maus-tratos aos animais</vt:lpstr>
      <vt:lpstr>ONGs</vt:lpstr>
      <vt:lpstr>CCZ (Centro de Controle de Zoonose)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 – CIÊNCIA DA COMPUTAÇÃO</dc:title>
  <dc:creator>Matheus Rodrigues</dc:creator>
  <cp:lastModifiedBy>Matheus Rodrigues</cp:lastModifiedBy>
  <cp:revision>4</cp:revision>
  <dcterms:created xsi:type="dcterms:W3CDTF">2016-06-02T03:19:59Z</dcterms:created>
  <dcterms:modified xsi:type="dcterms:W3CDTF">2016-06-02T03:57:32Z</dcterms:modified>
</cp:coreProperties>
</file>