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0AB-74D6-4A85-A591-F6B6B8B890F8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CB8-3899-489F-B314-0FC3B51DE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Esses três pontos são os principais problemas que nos levaram a escolher os maus-tratos como tema do nosso projeto.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B1CB8-3899-489F-B314-0FC3B51DE8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5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26" y="2871956"/>
            <a:ext cx="4244033" cy="17722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805572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Aplicação desenvolvida para dispositivos </a:t>
            </a:r>
            <a:r>
              <a:rPr lang="pt-BR" sz="2400" dirty="0" err="1"/>
              <a:t>Android</a:t>
            </a:r>
            <a:r>
              <a:rPr lang="pt-BR" sz="2400" dirty="0"/>
              <a:t> acima da versão 4.0;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Plataforma que permita adoção e doação de animais, acesso a canais de denúncia de maus-tratos e cadastro de campanhas;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Interface intuitiva, boa usabilidade.</a:t>
            </a:r>
          </a:p>
        </p:txBody>
      </p:sp>
    </p:spTree>
    <p:extLst>
      <p:ext uri="{BB962C8B-B14F-4D97-AF65-F5344CB8AC3E}">
        <p14:creationId xmlns:p14="http://schemas.microsoft.com/office/powerpoint/2010/main" val="40455151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835" y="3188766"/>
            <a:ext cx="2745665" cy="3026617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84" y="2065461"/>
            <a:ext cx="1381213" cy="1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904" y="31516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102251717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em extinção.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e caça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4" y="3762947"/>
            <a:ext cx="3212002" cy="2738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4" y="3894600"/>
            <a:ext cx="3300175" cy="247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75" y="3952412"/>
            <a:ext cx="18669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37" y="3475892"/>
            <a:ext cx="238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07" y="2943225"/>
            <a:ext cx="3450818" cy="345081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Ambiente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3" y="2654426"/>
            <a:ext cx="3819525" cy="38195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Tecnologia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45" y="2935362"/>
            <a:ext cx="1776739" cy="3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Padrão de modelagem de sistemas orientados a objeto;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Surgiu nos anos 90;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Muito utilizado no mercado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0" y="4100975"/>
            <a:ext cx="2394000" cy="25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98" y="0"/>
            <a:ext cx="637867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517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272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  <vt:lpstr>Desenvolvimento</vt:lpstr>
      <vt:lpstr>UML (Unified Modeling Language)</vt:lpstr>
      <vt:lpstr>Diagrama de caso de uso</vt:lpstr>
      <vt:lpstr>Controle de versão</vt:lpstr>
      <vt:lpstr>Resultados esperados</vt:lpstr>
      <vt:lpstr>Dúvidas?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24</cp:revision>
  <dcterms:created xsi:type="dcterms:W3CDTF">2016-06-02T03:19:59Z</dcterms:created>
  <dcterms:modified xsi:type="dcterms:W3CDTF">2016-06-04T02:10:57Z</dcterms:modified>
</cp:coreProperties>
</file>