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72" r:id="rId4"/>
    <p:sldId id="257" r:id="rId5"/>
    <p:sldId id="267" r:id="rId6"/>
    <p:sldId id="269" r:id="rId7"/>
    <p:sldId id="270" r:id="rId8"/>
    <p:sldId id="271" r:id="rId9"/>
    <p:sldId id="258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681"/>
    <a:srgbClr val="3D3939"/>
    <a:srgbClr val="D9FED3"/>
    <a:srgbClr val="D8FDD2"/>
    <a:srgbClr val="20A860"/>
    <a:srgbClr val="E6FFDB"/>
    <a:srgbClr val="008069"/>
    <a:srgbClr val="DD33FF"/>
    <a:srgbClr val="FD35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34393-03C4-4275-ACA2-BF1C8F216476}" v="108" dt="2024-06-06T17:31:22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65" autoAdjust="0"/>
  </p:normalViewPr>
  <p:slideViewPr>
    <p:cSldViewPr snapToGrid="0">
      <p:cViewPr>
        <p:scale>
          <a:sx n="75" d="100"/>
          <a:sy n="75" d="100"/>
        </p:scale>
        <p:origin x="1176" y="8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Rodrigues Basso" userId="899cb759-b653-458b-a0f1-8d5c993681f2" providerId="ADAL" clId="{5FB34393-03C4-4275-ACA2-BF1C8F216476}"/>
    <pc:docChg chg="undo redo custSel addSld delSld modSld">
      <pc:chgData name="Lucas Rodrigues Basso" userId="899cb759-b653-458b-a0f1-8d5c993681f2" providerId="ADAL" clId="{5FB34393-03C4-4275-ACA2-BF1C8F216476}" dt="2024-06-06T17:34:57.949" v="4467" actId="20577"/>
      <pc:docMkLst>
        <pc:docMk/>
      </pc:docMkLst>
      <pc:sldChg chg="addSp delSp modSp mod">
        <pc:chgData name="Lucas Rodrigues Basso" userId="899cb759-b653-458b-a0f1-8d5c993681f2" providerId="ADAL" clId="{5FB34393-03C4-4275-ACA2-BF1C8F216476}" dt="2024-06-06T17:32:13.017" v="4115" actId="29295"/>
        <pc:sldMkLst>
          <pc:docMk/>
          <pc:sldMk cId="248733376" sldId="257"/>
        </pc:sldMkLst>
        <pc:spChg chg="mod">
          <ac:chgData name="Lucas Rodrigues Basso" userId="899cb759-b653-458b-a0f1-8d5c993681f2" providerId="ADAL" clId="{5FB34393-03C4-4275-ACA2-BF1C8F216476}" dt="2024-06-06T17:23:42.989" v="3352" actId="20577"/>
          <ac:spMkLst>
            <pc:docMk/>
            <pc:sldMk cId="248733376" sldId="257"/>
            <ac:spMk id="2" creationId="{117D9761-EA6C-2F68-DEA0-9D36DA13C501}"/>
          </ac:spMkLst>
        </pc:spChg>
        <pc:spChg chg="add del mod">
          <ac:chgData name="Lucas Rodrigues Basso" userId="899cb759-b653-458b-a0f1-8d5c993681f2" providerId="ADAL" clId="{5FB34393-03C4-4275-ACA2-BF1C8F216476}" dt="2024-06-06T17:23:33.850" v="3341"/>
          <ac:spMkLst>
            <pc:docMk/>
            <pc:sldMk cId="248733376" sldId="257"/>
            <ac:spMk id="3" creationId="{1510271E-C76B-73E4-5ABA-3DC632E0FE4F}"/>
          </ac:spMkLst>
        </pc:spChg>
        <pc:spChg chg="add del mod">
          <ac:chgData name="Lucas Rodrigues Basso" userId="899cb759-b653-458b-a0f1-8d5c993681f2" providerId="ADAL" clId="{5FB34393-03C4-4275-ACA2-BF1C8F216476}" dt="2024-06-06T14:41:57.143" v="1571" actId="478"/>
          <ac:spMkLst>
            <pc:docMk/>
            <pc:sldMk cId="248733376" sldId="257"/>
            <ac:spMk id="3" creationId="{35880B38-6CFB-9B73-6F1C-317A3DAC00F1}"/>
          </ac:spMkLst>
        </pc:spChg>
        <pc:spChg chg="add mod">
          <ac:chgData name="Lucas Rodrigues Basso" userId="899cb759-b653-458b-a0f1-8d5c993681f2" providerId="ADAL" clId="{5FB34393-03C4-4275-ACA2-BF1C8F216476}" dt="2024-06-06T17:23:37.527" v="3344"/>
          <ac:spMkLst>
            <pc:docMk/>
            <pc:sldMk cId="248733376" sldId="257"/>
            <ac:spMk id="4" creationId="{5CC07352-C382-A73F-58B8-D2A0EED73EA3}"/>
          </ac:spMkLst>
        </pc:spChg>
        <pc:spChg chg="del">
          <ac:chgData name="Lucas Rodrigues Basso" userId="899cb759-b653-458b-a0f1-8d5c993681f2" providerId="ADAL" clId="{5FB34393-03C4-4275-ACA2-BF1C8F216476}" dt="2024-06-06T14:23:15.267" v="1465" actId="478"/>
          <ac:spMkLst>
            <pc:docMk/>
            <pc:sldMk cId="248733376" sldId="257"/>
            <ac:spMk id="5" creationId="{D375B081-41E7-79C2-CF23-76CC8580990A}"/>
          </ac:spMkLst>
        </pc:spChg>
        <pc:spChg chg="add del">
          <ac:chgData name="Lucas Rodrigues Basso" userId="899cb759-b653-458b-a0f1-8d5c993681f2" providerId="ADAL" clId="{5FB34393-03C4-4275-ACA2-BF1C8F216476}" dt="2024-06-06T14:06:39.677" v="1244" actId="22"/>
          <ac:spMkLst>
            <pc:docMk/>
            <pc:sldMk cId="248733376" sldId="257"/>
            <ac:spMk id="7" creationId="{1FFF4635-A00C-CB83-4E71-1558F863157D}"/>
          </ac:spMkLst>
        </pc:spChg>
        <pc:spChg chg="del">
          <ac:chgData name="Lucas Rodrigues Basso" userId="899cb759-b653-458b-a0f1-8d5c993681f2" providerId="ADAL" clId="{5FB34393-03C4-4275-ACA2-BF1C8F216476}" dt="2024-06-06T14:07:12.813" v="1257" actId="478"/>
          <ac:spMkLst>
            <pc:docMk/>
            <pc:sldMk cId="248733376" sldId="257"/>
            <ac:spMk id="10" creationId="{AFBC7185-C672-FE47-8153-15C3B0ED7038}"/>
          </ac:spMkLst>
        </pc:spChg>
        <pc:spChg chg="del">
          <ac:chgData name="Lucas Rodrigues Basso" userId="899cb759-b653-458b-a0f1-8d5c993681f2" providerId="ADAL" clId="{5FB34393-03C4-4275-ACA2-BF1C8F216476}" dt="2024-06-06T14:07:11.080" v="1255" actId="478"/>
          <ac:spMkLst>
            <pc:docMk/>
            <pc:sldMk cId="248733376" sldId="257"/>
            <ac:spMk id="13" creationId="{42C7533D-C233-BBCB-1818-44FD6EA03E81}"/>
          </ac:spMkLst>
        </pc:spChg>
        <pc:spChg chg="add del mod">
          <ac:chgData name="Lucas Rodrigues Basso" userId="899cb759-b653-458b-a0f1-8d5c993681f2" providerId="ADAL" clId="{5FB34393-03C4-4275-ACA2-BF1C8F216476}" dt="2024-06-06T14:08:52.925" v="1288" actId="478"/>
          <ac:spMkLst>
            <pc:docMk/>
            <pc:sldMk cId="248733376" sldId="257"/>
            <ac:spMk id="14" creationId="{1952D996-7AF5-3B08-9919-429534AC07C7}"/>
          </ac:spMkLst>
        </pc:spChg>
        <pc:spChg chg="add del mod">
          <ac:chgData name="Lucas Rodrigues Basso" userId="899cb759-b653-458b-a0f1-8d5c993681f2" providerId="ADAL" clId="{5FB34393-03C4-4275-ACA2-BF1C8F216476}" dt="2024-06-06T14:14:31.752" v="1375" actId="478"/>
          <ac:spMkLst>
            <pc:docMk/>
            <pc:sldMk cId="248733376" sldId="257"/>
            <ac:spMk id="16" creationId="{666EAB08-BE68-5A98-F265-65DD65B1C411}"/>
          </ac:spMkLst>
        </pc:spChg>
        <pc:spChg chg="del">
          <ac:chgData name="Lucas Rodrigues Basso" userId="899cb759-b653-458b-a0f1-8d5c993681f2" providerId="ADAL" clId="{5FB34393-03C4-4275-ACA2-BF1C8F216476}" dt="2024-06-06T14:07:09.457" v="1253" actId="478"/>
          <ac:spMkLst>
            <pc:docMk/>
            <pc:sldMk cId="248733376" sldId="257"/>
            <ac:spMk id="18" creationId="{B877E553-39B7-049F-EBE0-8629F7497047}"/>
          </ac:spMkLst>
        </pc:spChg>
        <pc:spChg chg="del">
          <ac:chgData name="Lucas Rodrigues Basso" userId="899cb759-b653-458b-a0f1-8d5c993681f2" providerId="ADAL" clId="{5FB34393-03C4-4275-ACA2-BF1C8F216476}" dt="2024-06-06T14:07:07.643" v="1252" actId="478"/>
          <ac:spMkLst>
            <pc:docMk/>
            <pc:sldMk cId="248733376" sldId="257"/>
            <ac:spMk id="19" creationId="{F7155AF7-CDAF-5A38-1754-936A5D87F4B7}"/>
          </ac:spMkLst>
        </pc:spChg>
        <pc:spChg chg="add mod">
          <ac:chgData name="Lucas Rodrigues Basso" userId="899cb759-b653-458b-a0f1-8d5c993681f2" providerId="ADAL" clId="{5FB34393-03C4-4275-ACA2-BF1C8F216476}" dt="2024-06-06T17:24:07.194" v="3441" actId="20577"/>
          <ac:spMkLst>
            <pc:docMk/>
            <pc:sldMk cId="248733376" sldId="257"/>
            <ac:spMk id="20" creationId="{E3F76722-D0C1-FAE4-24B6-3195AE0D6D52}"/>
          </ac:spMkLst>
        </pc:spChg>
        <pc:spChg chg="add mod">
          <ac:chgData name="Lucas Rodrigues Basso" userId="899cb759-b653-458b-a0f1-8d5c993681f2" providerId="ADAL" clId="{5FB34393-03C4-4275-ACA2-BF1C8F216476}" dt="2024-06-06T17:24:45.007" v="3446" actId="20577"/>
          <ac:spMkLst>
            <pc:docMk/>
            <pc:sldMk cId="248733376" sldId="257"/>
            <ac:spMk id="21" creationId="{8A574DE6-1AF0-1996-E6C0-67BE4970ECFB}"/>
          </ac:spMkLst>
        </pc:spChg>
        <pc:spChg chg="add del mod">
          <ac:chgData name="Lucas Rodrigues Basso" userId="899cb759-b653-458b-a0f1-8d5c993681f2" providerId="ADAL" clId="{5FB34393-03C4-4275-ACA2-BF1C8F216476}" dt="2024-06-06T14:24:31.902" v="1470" actId="478"/>
          <ac:spMkLst>
            <pc:docMk/>
            <pc:sldMk cId="248733376" sldId="257"/>
            <ac:spMk id="22" creationId="{CFC3F448-2D46-E460-3974-F3C31DC455D9}"/>
          </ac:spMkLst>
        </pc:spChg>
        <pc:spChg chg="add del mod">
          <ac:chgData name="Lucas Rodrigues Basso" userId="899cb759-b653-458b-a0f1-8d5c993681f2" providerId="ADAL" clId="{5FB34393-03C4-4275-ACA2-BF1C8F216476}" dt="2024-06-06T14:38:35.876" v="1531" actId="478"/>
          <ac:spMkLst>
            <pc:docMk/>
            <pc:sldMk cId="248733376" sldId="257"/>
            <ac:spMk id="24" creationId="{802A1EB5-DBCE-F79C-A2E1-342C3F99BA24}"/>
          </ac:spMkLst>
        </pc:spChg>
        <pc:spChg chg="add del mod ord">
          <ac:chgData name="Lucas Rodrigues Basso" userId="899cb759-b653-458b-a0f1-8d5c993681f2" providerId="ADAL" clId="{5FB34393-03C4-4275-ACA2-BF1C8F216476}" dt="2024-06-06T14:38:24.388" v="1526"/>
          <ac:spMkLst>
            <pc:docMk/>
            <pc:sldMk cId="248733376" sldId="257"/>
            <ac:spMk id="26" creationId="{AA853229-75D6-5801-80BF-70CCC53F1D0F}"/>
          </ac:spMkLst>
        </pc:spChg>
        <pc:spChg chg="del">
          <ac:chgData name="Lucas Rodrigues Basso" userId="899cb759-b653-458b-a0f1-8d5c993681f2" providerId="ADAL" clId="{5FB34393-03C4-4275-ACA2-BF1C8F216476}" dt="2024-06-06T14:05:19.303" v="1229" actId="478"/>
          <ac:spMkLst>
            <pc:docMk/>
            <pc:sldMk cId="248733376" sldId="257"/>
            <ac:spMk id="27" creationId="{CEFB55CD-FC97-EDB0-FA77-529065379D6C}"/>
          </ac:spMkLst>
        </pc:spChg>
        <pc:spChg chg="add del mod">
          <ac:chgData name="Lucas Rodrigues Basso" userId="899cb759-b653-458b-a0f1-8d5c993681f2" providerId="ADAL" clId="{5FB34393-03C4-4275-ACA2-BF1C8F216476}" dt="2024-06-06T14:38:23.333" v="1510"/>
          <ac:spMkLst>
            <pc:docMk/>
            <pc:sldMk cId="248733376" sldId="257"/>
            <ac:spMk id="28" creationId="{EEBC8F24-253E-E2DB-883C-5B9C1C77B91F}"/>
          </ac:spMkLst>
        </pc:spChg>
        <pc:spChg chg="add del mod">
          <ac:chgData name="Lucas Rodrigues Basso" userId="899cb759-b653-458b-a0f1-8d5c993681f2" providerId="ADAL" clId="{5FB34393-03C4-4275-ACA2-BF1C8F216476}" dt="2024-06-06T14:48:20.090" v="1668" actId="478"/>
          <ac:spMkLst>
            <pc:docMk/>
            <pc:sldMk cId="248733376" sldId="257"/>
            <ac:spMk id="29" creationId="{D8EC5B3C-C3DD-B73C-D864-680A59F00D2C}"/>
          </ac:spMkLst>
        </pc:spChg>
        <pc:spChg chg="add del mod">
          <ac:chgData name="Lucas Rodrigues Basso" userId="899cb759-b653-458b-a0f1-8d5c993681f2" providerId="ADAL" clId="{5FB34393-03C4-4275-ACA2-BF1C8F216476}" dt="2024-06-06T14:42:25.181" v="1583" actId="478"/>
          <ac:spMkLst>
            <pc:docMk/>
            <pc:sldMk cId="248733376" sldId="257"/>
            <ac:spMk id="31" creationId="{0C244515-414D-EB7C-7E74-C7B301999A30}"/>
          </ac:spMkLst>
        </pc:spChg>
        <pc:spChg chg="add del mod">
          <ac:chgData name="Lucas Rodrigues Basso" userId="899cb759-b653-458b-a0f1-8d5c993681f2" providerId="ADAL" clId="{5FB34393-03C4-4275-ACA2-BF1C8F216476}" dt="2024-06-06T17:23:37.212" v="3343" actId="478"/>
          <ac:spMkLst>
            <pc:docMk/>
            <pc:sldMk cId="248733376" sldId="257"/>
            <ac:spMk id="32" creationId="{445E49EE-B83C-2DA6-C66D-E72AA89C24AE}"/>
          </ac:spMkLst>
        </pc:spChg>
        <pc:spChg chg="add mod">
          <ac:chgData name="Lucas Rodrigues Basso" userId="899cb759-b653-458b-a0f1-8d5c993681f2" providerId="ADAL" clId="{5FB34393-03C4-4275-ACA2-BF1C8F216476}" dt="2024-06-06T14:48:20.496" v="1669"/>
          <ac:spMkLst>
            <pc:docMk/>
            <pc:sldMk cId="248733376" sldId="257"/>
            <ac:spMk id="33" creationId="{2F230763-19E9-4634-BA9D-4E278FACB666}"/>
          </ac:spMkLst>
        </pc:spChg>
        <pc:spChg chg="mod">
          <ac:chgData name="Lucas Rodrigues Basso" userId="899cb759-b653-458b-a0f1-8d5c993681f2" providerId="ADAL" clId="{5FB34393-03C4-4275-ACA2-BF1C8F216476}" dt="2024-06-06T17:24:03.288" v="3428" actId="20577"/>
          <ac:spMkLst>
            <pc:docMk/>
            <pc:sldMk cId="248733376" sldId="257"/>
            <ac:spMk id="61" creationId="{5C3E1E2E-18AA-C2D5-100F-0A4171E554F4}"/>
          </ac:spMkLst>
        </pc:spChg>
        <pc:picChg chg="del">
          <ac:chgData name="Lucas Rodrigues Basso" userId="899cb759-b653-458b-a0f1-8d5c993681f2" providerId="ADAL" clId="{5FB34393-03C4-4275-ACA2-BF1C8F216476}" dt="2024-06-06T14:23:14.685" v="1464" actId="478"/>
          <ac:picMkLst>
            <pc:docMk/>
            <pc:sldMk cId="248733376" sldId="257"/>
            <ac:picMk id="6" creationId="{FA8946DD-4023-3472-B918-D3D717DBA1B2}"/>
          </ac:picMkLst>
        </pc:picChg>
        <pc:picChg chg="add mod">
          <ac:chgData name="Lucas Rodrigues Basso" userId="899cb759-b653-458b-a0f1-8d5c993681f2" providerId="ADAL" clId="{5FB34393-03C4-4275-ACA2-BF1C8F216476}" dt="2024-06-06T17:32:06.821" v="4113" actId="29295"/>
          <ac:picMkLst>
            <pc:docMk/>
            <pc:sldMk cId="248733376" sldId="257"/>
            <ac:picMk id="8" creationId="{15977481-1FD5-B04B-5A9F-D8CCA0856809}"/>
          </ac:picMkLst>
        </pc:picChg>
        <pc:picChg chg="del">
          <ac:chgData name="Lucas Rodrigues Basso" userId="899cb759-b653-458b-a0f1-8d5c993681f2" providerId="ADAL" clId="{5FB34393-03C4-4275-ACA2-BF1C8F216476}" dt="2024-06-06T14:07:11.543" v="1256" actId="478"/>
          <ac:picMkLst>
            <pc:docMk/>
            <pc:sldMk cId="248733376" sldId="257"/>
            <ac:picMk id="9" creationId="{95683A1F-3356-2789-0AB9-2C424DA47C07}"/>
          </ac:picMkLst>
        </pc:picChg>
        <pc:picChg chg="add mod">
          <ac:chgData name="Lucas Rodrigues Basso" userId="899cb759-b653-458b-a0f1-8d5c993681f2" providerId="ADAL" clId="{5FB34393-03C4-4275-ACA2-BF1C8F216476}" dt="2024-06-06T17:32:13.017" v="4115" actId="29295"/>
          <ac:picMkLst>
            <pc:docMk/>
            <pc:sldMk cId="248733376" sldId="257"/>
            <ac:picMk id="11" creationId="{CEBEC365-88C2-5DB9-FDE4-EDB8F1301DF4}"/>
          </ac:picMkLst>
        </pc:picChg>
        <pc:picChg chg="del">
          <ac:chgData name="Lucas Rodrigues Basso" userId="899cb759-b653-458b-a0f1-8d5c993681f2" providerId="ADAL" clId="{5FB34393-03C4-4275-ACA2-BF1C8F216476}" dt="2024-06-06T14:07:10.066" v="1254" actId="478"/>
          <ac:picMkLst>
            <pc:docMk/>
            <pc:sldMk cId="248733376" sldId="257"/>
            <ac:picMk id="12" creationId="{6ECA030C-B2F6-299D-3017-B27AEEF38198}"/>
          </ac:picMkLst>
        </pc:picChg>
        <pc:picChg chg="del">
          <ac:chgData name="Lucas Rodrigues Basso" userId="899cb759-b653-458b-a0f1-8d5c993681f2" providerId="ADAL" clId="{5FB34393-03C4-4275-ACA2-BF1C8F216476}" dt="2024-06-06T14:07:06.048" v="1250" actId="478"/>
          <ac:picMkLst>
            <pc:docMk/>
            <pc:sldMk cId="248733376" sldId="257"/>
            <ac:picMk id="15" creationId="{DB6E8BD4-EEEB-9E77-E5AA-40C90596D96A}"/>
          </ac:picMkLst>
        </pc:picChg>
        <pc:picChg chg="del">
          <ac:chgData name="Lucas Rodrigues Basso" userId="899cb759-b653-458b-a0f1-8d5c993681f2" providerId="ADAL" clId="{5FB34393-03C4-4275-ACA2-BF1C8F216476}" dt="2024-06-06T14:07:06.772" v="1251" actId="478"/>
          <ac:picMkLst>
            <pc:docMk/>
            <pc:sldMk cId="248733376" sldId="257"/>
            <ac:picMk id="17" creationId="{B3A77043-0F6F-2364-AF1E-4B5E9309B49F}"/>
          </ac:picMkLst>
        </pc:picChg>
        <pc:picChg chg="add del mod">
          <ac:chgData name="Lucas Rodrigues Basso" userId="899cb759-b653-458b-a0f1-8d5c993681f2" providerId="ADAL" clId="{5FB34393-03C4-4275-ACA2-BF1C8F216476}" dt="2024-06-06T14:24:31.902" v="1470" actId="478"/>
          <ac:picMkLst>
            <pc:docMk/>
            <pc:sldMk cId="248733376" sldId="257"/>
            <ac:picMk id="23" creationId="{63370C3B-1C1B-9345-A24E-44A1A4D504C2}"/>
          </ac:picMkLst>
        </pc:picChg>
        <pc:picChg chg="add del mod">
          <ac:chgData name="Lucas Rodrigues Basso" userId="899cb759-b653-458b-a0f1-8d5c993681f2" providerId="ADAL" clId="{5FB34393-03C4-4275-ACA2-BF1C8F216476}" dt="2024-06-06T14:38:35.876" v="1531" actId="478"/>
          <ac:picMkLst>
            <pc:docMk/>
            <pc:sldMk cId="248733376" sldId="257"/>
            <ac:picMk id="25" creationId="{A55C2FBF-A986-D4B0-3FA4-18C577162334}"/>
          </ac:picMkLst>
        </pc:picChg>
        <pc:picChg chg="add del mod">
          <ac:chgData name="Lucas Rodrigues Basso" userId="899cb759-b653-458b-a0f1-8d5c993681f2" providerId="ADAL" clId="{5FB34393-03C4-4275-ACA2-BF1C8F216476}" dt="2024-06-06T14:48:20.090" v="1668" actId="478"/>
          <ac:picMkLst>
            <pc:docMk/>
            <pc:sldMk cId="248733376" sldId="257"/>
            <ac:picMk id="30" creationId="{4C1293A1-AA8B-F702-2481-8A931E321F30}"/>
          </ac:picMkLst>
        </pc:picChg>
        <pc:picChg chg="add mod">
          <ac:chgData name="Lucas Rodrigues Basso" userId="899cb759-b653-458b-a0f1-8d5c993681f2" providerId="ADAL" clId="{5FB34393-03C4-4275-ACA2-BF1C8F216476}" dt="2024-06-06T14:48:20.496" v="1669"/>
          <ac:picMkLst>
            <pc:docMk/>
            <pc:sldMk cId="248733376" sldId="257"/>
            <ac:picMk id="34" creationId="{211B40B5-397D-B5D5-D7F3-0F93FE213497}"/>
          </ac:picMkLst>
        </pc:picChg>
        <pc:picChg chg="add del">
          <ac:chgData name="Lucas Rodrigues Basso" userId="899cb759-b653-458b-a0f1-8d5c993681f2" providerId="ADAL" clId="{5FB34393-03C4-4275-ACA2-BF1C8F216476}" dt="2024-06-06T14:13:23.707" v="1359"/>
          <ac:picMkLst>
            <pc:docMk/>
            <pc:sldMk cId="248733376" sldId="257"/>
            <ac:picMk id="1026" creationId="{E958B4F3-5BFD-F0D0-C1F5-5F71D7655EAC}"/>
          </ac:picMkLst>
        </pc:picChg>
        <pc:picChg chg="add del mod">
          <ac:chgData name="Lucas Rodrigues Basso" userId="899cb759-b653-458b-a0f1-8d5c993681f2" providerId="ADAL" clId="{5FB34393-03C4-4275-ACA2-BF1C8F216476}" dt="2024-06-06T14:13:29.321" v="1365"/>
          <ac:picMkLst>
            <pc:docMk/>
            <pc:sldMk cId="248733376" sldId="257"/>
            <ac:picMk id="1028" creationId="{79F2E6E8-B2BD-48E0-F4B7-E5E53433ACD9}"/>
          </ac:picMkLst>
        </pc:picChg>
        <pc:picChg chg="add del mod">
          <ac:chgData name="Lucas Rodrigues Basso" userId="899cb759-b653-458b-a0f1-8d5c993681f2" providerId="ADAL" clId="{5FB34393-03C4-4275-ACA2-BF1C8F216476}" dt="2024-06-06T14:14:22.218" v="1374" actId="478"/>
          <ac:picMkLst>
            <pc:docMk/>
            <pc:sldMk cId="248733376" sldId="257"/>
            <ac:picMk id="1030" creationId="{A5E6E98B-37FD-5DD8-083F-0C92F4E48F09}"/>
          </ac:picMkLst>
        </pc:picChg>
      </pc:sldChg>
      <pc:sldChg chg="addSp delSp modSp mod">
        <pc:chgData name="Lucas Rodrigues Basso" userId="899cb759-b653-458b-a0f1-8d5c993681f2" providerId="ADAL" clId="{5FB34393-03C4-4275-ACA2-BF1C8F216476}" dt="2024-06-06T17:34:47.173" v="4452" actId="207"/>
        <pc:sldMkLst>
          <pc:docMk/>
          <pc:sldMk cId="3174617018" sldId="258"/>
        </pc:sldMkLst>
        <pc:spChg chg="mod">
          <ac:chgData name="Lucas Rodrigues Basso" userId="899cb759-b653-458b-a0f1-8d5c993681f2" providerId="ADAL" clId="{5FB34393-03C4-4275-ACA2-BF1C8F216476}" dt="2024-06-06T17:33:08.267" v="4142" actId="20577"/>
          <ac:spMkLst>
            <pc:docMk/>
            <pc:sldMk cId="3174617018" sldId="258"/>
            <ac:spMk id="2" creationId="{117D9761-EA6C-2F68-DEA0-9D36DA13C501}"/>
          </ac:spMkLst>
        </pc:spChg>
        <pc:spChg chg="add mod">
          <ac:chgData name="Lucas Rodrigues Basso" userId="899cb759-b653-458b-a0f1-8d5c993681f2" providerId="ADAL" clId="{5FB34393-03C4-4275-ACA2-BF1C8F216476}" dt="2024-06-06T14:48:26.971" v="1672"/>
          <ac:spMkLst>
            <pc:docMk/>
            <pc:sldMk cId="3174617018" sldId="258"/>
            <ac:spMk id="3" creationId="{69EA95D4-D15C-DB29-D69A-942F5B7FF532}"/>
          </ac:spMkLst>
        </pc:spChg>
        <pc:spChg chg="add mod">
          <ac:chgData name="Lucas Rodrigues Basso" userId="899cb759-b653-458b-a0f1-8d5c993681f2" providerId="ADAL" clId="{5FB34393-03C4-4275-ACA2-BF1C8F216476}" dt="2024-06-06T17:09:12.517" v="2128"/>
          <ac:spMkLst>
            <pc:docMk/>
            <pc:sldMk cId="3174617018" sldId="258"/>
            <ac:spMk id="5" creationId="{38357C33-849D-1C83-6000-74DAFDEF5DFF}"/>
          </ac:spMkLst>
        </pc:spChg>
        <pc:spChg chg="del">
          <ac:chgData name="Lucas Rodrigues Basso" userId="899cb759-b653-458b-a0f1-8d5c993681f2" providerId="ADAL" clId="{5FB34393-03C4-4275-ACA2-BF1C8F216476}" dt="2024-06-06T14:38:32.188" v="1530" actId="21"/>
          <ac:spMkLst>
            <pc:docMk/>
            <pc:sldMk cId="3174617018" sldId="258"/>
            <ac:spMk id="6" creationId="{E408AAE8-1D3F-2113-C9BB-4EA98E4D4500}"/>
          </ac:spMkLst>
        </pc:spChg>
        <pc:spChg chg="add mod">
          <ac:chgData name="Lucas Rodrigues Basso" userId="899cb759-b653-458b-a0f1-8d5c993681f2" providerId="ADAL" clId="{5FB34393-03C4-4275-ACA2-BF1C8F216476}" dt="2024-06-06T17:33:31.155" v="4214" actId="20577"/>
          <ac:spMkLst>
            <pc:docMk/>
            <pc:sldMk cId="3174617018" sldId="258"/>
            <ac:spMk id="8" creationId="{803E542B-3E17-AE89-A4F5-BA38E8E01BA7}"/>
          </ac:spMkLst>
        </pc:spChg>
        <pc:spChg chg="mod">
          <ac:chgData name="Lucas Rodrigues Basso" userId="899cb759-b653-458b-a0f1-8d5c993681f2" providerId="ADAL" clId="{5FB34393-03C4-4275-ACA2-BF1C8F216476}" dt="2024-06-06T17:34:47.173" v="4452" actId="207"/>
          <ac:spMkLst>
            <pc:docMk/>
            <pc:sldMk cId="3174617018" sldId="258"/>
            <ac:spMk id="10" creationId="{AFBC7185-C672-FE47-8153-15C3B0ED7038}"/>
          </ac:spMkLst>
        </pc:spChg>
        <pc:spChg chg="del mod">
          <ac:chgData name="Lucas Rodrigues Basso" userId="899cb759-b653-458b-a0f1-8d5c993681f2" providerId="ADAL" clId="{5FB34393-03C4-4275-ACA2-BF1C8F216476}" dt="2024-06-06T17:09:12.016" v="2127" actId="478"/>
          <ac:spMkLst>
            <pc:docMk/>
            <pc:sldMk cId="3174617018" sldId="258"/>
            <ac:spMk id="27" creationId="{CEFB55CD-FC97-EDB0-FA77-529065379D6C}"/>
          </ac:spMkLst>
        </pc:spChg>
        <pc:spChg chg="add del mod">
          <ac:chgData name="Lucas Rodrigues Basso" userId="899cb759-b653-458b-a0f1-8d5c993681f2" providerId="ADAL" clId="{5FB34393-03C4-4275-ACA2-BF1C8F216476}" dt="2024-06-06T17:10:39.836" v="2165" actId="478"/>
          <ac:spMkLst>
            <pc:docMk/>
            <pc:sldMk cId="3174617018" sldId="258"/>
            <ac:spMk id="61" creationId="{5C3E1E2E-18AA-C2D5-100F-0A4171E554F4}"/>
          </ac:spMkLst>
        </pc:spChg>
        <pc:picChg chg="add mod">
          <ac:chgData name="Lucas Rodrigues Basso" userId="899cb759-b653-458b-a0f1-8d5c993681f2" providerId="ADAL" clId="{5FB34393-03C4-4275-ACA2-BF1C8F216476}" dt="2024-06-06T14:48:26.971" v="1672"/>
          <ac:picMkLst>
            <pc:docMk/>
            <pc:sldMk cId="3174617018" sldId="258"/>
            <ac:picMk id="4" creationId="{068186B8-B394-AE46-BE07-19CF5C11DB8C}"/>
          </ac:picMkLst>
        </pc:picChg>
        <pc:picChg chg="del">
          <ac:chgData name="Lucas Rodrigues Basso" userId="899cb759-b653-458b-a0f1-8d5c993681f2" providerId="ADAL" clId="{5FB34393-03C4-4275-ACA2-BF1C8F216476}" dt="2024-06-06T14:38:32.188" v="1530" actId="21"/>
          <ac:picMkLst>
            <pc:docMk/>
            <pc:sldMk cId="3174617018" sldId="258"/>
            <ac:picMk id="7" creationId="{43F5E924-93AB-70D9-8BBF-EC5EA117B319}"/>
          </ac:picMkLst>
        </pc:picChg>
      </pc:sldChg>
      <pc:sldChg chg="addSp delSp modSp del mod">
        <pc:chgData name="Lucas Rodrigues Basso" userId="899cb759-b653-458b-a0f1-8d5c993681f2" providerId="ADAL" clId="{5FB34393-03C4-4275-ACA2-BF1C8F216476}" dt="2024-06-06T17:13:22.087" v="2245" actId="47"/>
        <pc:sldMkLst>
          <pc:docMk/>
          <pc:sldMk cId="2546969447" sldId="259"/>
        </pc:sldMkLst>
        <pc:spChg chg="add mod">
          <ac:chgData name="Lucas Rodrigues Basso" userId="899cb759-b653-458b-a0f1-8d5c993681f2" providerId="ADAL" clId="{5FB34393-03C4-4275-ACA2-BF1C8F216476}" dt="2024-06-06T14:48:30.245" v="1674"/>
          <ac:spMkLst>
            <pc:docMk/>
            <pc:sldMk cId="2546969447" sldId="259"/>
            <ac:spMk id="3" creationId="{62096950-C061-4D8D-1E67-CF84E6D8B083}"/>
          </ac:spMkLst>
        </pc:spChg>
        <pc:spChg chg="del">
          <ac:chgData name="Lucas Rodrigues Basso" userId="899cb759-b653-458b-a0f1-8d5c993681f2" providerId="ADAL" clId="{5FB34393-03C4-4275-ACA2-BF1C8F216476}" dt="2024-06-06T14:48:29.945" v="1673" actId="478"/>
          <ac:spMkLst>
            <pc:docMk/>
            <pc:sldMk cId="2546969447" sldId="259"/>
            <ac:spMk id="6" creationId="{EC72B89B-BF58-8CD6-8FF8-C67098CBAEE8}"/>
          </ac:spMkLst>
        </pc:spChg>
        <pc:picChg chg="add mod">
          <ac:chgData name="Lucas Rodrigues Basso" userId="899cb759-b653-458b-a0f1-8d5c993681f2" providerId="ADAL" clId="{5FB34393-03C4-4275-ACA2-BF1C8F216476}" dt="2024-06-06T14:48:30.245" v="1674"/>
          <ac:picMkLst>
            <pc:docMk/>
            <pc:sldMk cId="2546969447" sldId="259"/>
            <ac:picMk id="4" creationId="{CF59B96D-A3A3-CB0C-C383-1F638F34DACC}"/>
          </ac:picMkLst>
        </pc:picChg>
        <pc:picChg chg="del">
          <ac:chgData name="Lucas Rodrigues Basso" userId="899cb759-b653-458b-a0f1-8d5c993681f2" providerId="ADAL" clId="{5FB34393-03C4-4275-ACA2-BF1C8F216476}" dt="2024-06-06T14:48:29.945" v="1673" actId="478"/>
          <ac:picMkLst>
            <pc:docMk/>
            <pc:sldMk cId="2546969447" sldId="259"/>
            <ac:picMk id="7" creationId="{E010F937-11F7-ACB8-0C5B-BEE38E081C6A}"/>
          </ac:picMkLst>
        </pc:picChg>
      </pc:sldChg>
      <pc:sldChg chg="del">
        <pc:chgData name="Lucas Rodrigues Basso" userId="899cb759-b653-458b-a0f1-8d5c993681f2" providerId="ADAL" clId="{5FB34393-03C4-4275-ACA2-BF1C8F216476}" dt="2024-06-06T17:13:23.420" v="2246" actId="47"/>
        <pc:sldMkLst>
          <pc:docMk/>
          <pc:sldMk cId="333988808" sldId="260"/>
        </pc:sldMkLst>
      </pc:sldChg>
      <pc:sldChg chg="del">
        <pc:chgData name="Lucas Rodrigues Basso" userId="899cb759-b653-458b-a0f1-8d5c993681f2" providerId="ADAL" clId="{5FB34393-03C4-4275-ACA2-BF1C8F216476}" dt="2024-06-06T17:13:25.764" v="2247" actId="47"/>
        <pc:sldMkLst>
          <pc:docMk/>
          <pc:sldMk cId="795931416" sldId="261"/>
        </pc:sldMkLst>
      </pc:sldChg>
      <pc:sldChg chg="addSp delSp modSp mod">
        <pc:chgData name="Lucas Rodrigues Basso" userId="899cb759-b653-458b-a0f1-8d5c993681f2" providerId="ADAL" clId="{5FB34393-03C4-4275-ACA2-BF1C8F216476}" dt="2024-06-06T17:18:28.370" v="2424" actId="20577"/>
        <pc:sldMkLst>
          <pc:docMk/>
          <pc:sldMk cId="1611373824" sldId="263"/>
        </pc:sldMkLst>
        <pc:spChg chg="add del mod">
          <ac:chgData name="Lucas Rodrigues Basso" userId="899cb759-b653-458b-a0f1-8d5c993681f2" providerId="ADAL" clId="{5FB34393-03C4-4275-ACA2-BF1C8F216476}" dt="2024-06-06T12:45:02.676" v="61"/>
          <ac:spMkLst>
            <pc:docMk/>
            <pc:sldMk cId="1611373824" sldId="263"/>
            <ac:spMk id="3" creationId="{4F9F7A80-C507-C8A2-C513-E2C9FFE9AA7F}"/>
          </ac:spMkLst>
        </pc:spChg>
        <pc:spChg chg="add del mod">
          <ac:chgData name="Lucas Rodrigues Basso" userId="899cb759-b653-458b-a0f1-8d5c993681f2" providerId="ADAL" clId="{5FB34393-03C4-4275-ACA2-BF1C8F216476}" dt="2024-06-06T14:20:22.835" v="1438" actId="478"/>
          <ac:spMkLst>
            <pc:docMk/>
            <pc:sldMk cId="1611373824" sldId="263"/>
            <ac:spMk id="4" creationId="{C7E70782-86A2-CD87-D5F3-F740C2C7D43A}"/>
          </ac:spMkLst>
        </pc:spChg>
        <pc:spChg chg="add del mod">
          <ac:chgData name="Lucas Rodrigues Basso" userId="899cb759-b653-458b-a0f1-8d5c993681f2" providerId="ADAL" clId="{5FB34393-03C4-4275-ACA2-BF1C8F216476}" dt="2024-06-06T13:26:33.942" v="384" actId="478"/>
          <ac:spMkLst>
            <pc:docMk/>
            <pc:sldMk cId="1611373824" sldId="263"/>
            <ac:spMk id="5" creationId="{5698394F-BA7C-951E-503B-8A9A1861DDCC}"/>
          </ac:spMkLst>
        </pc:spChg>
        <pc:spChg chg="del mod">
          <ac:chgData name="Lucas Rodrigues Basso" userId="899cb759-b653-458b-a0f1-8d5c993681f2" providerId="ADAL" clId="{5FB34393-03C4-4275-ACA2-BF1C8F216476}" dt="2024-06-06T13:40:10.157" v="635" actId="478"/>
          <ac:spMkLst>
            <pc:docMk/>
            <pc:sldMk cId="1611373824" sldId="263"/>
            <ac:spMk id="22" creationId="{81CC0A2D-682B-7F89-9CBE-772E952BECE3}"/>
          </ac:spMkLst>
        </pc:spChg>
        <pc:spChg chg="mod ord">
          <ac:chgData name="Lucas Rodrigues Basso" userId="899cb759-b653-458b-a0f1-8d5c993681f2" providerId="ADAL" clId="{5FB34393-03C4-4275-ACA2-BF1C8F216476}" dt="2024-06-06T17:18:28.370" v="2424" actId="20577"/>
          <ac:spMkLst>
            <pc:docMk/>
            <pc:sldMk cId="1611373824" sldId="263"/>
            <ac:spMk id="24" creationId="{23C7DE01-2EA3-284B-67D4-87CC8796D35B}"/>
          </ac:spMkLst>
        </pc:spChg>
        <pc:spChg chg="add mod">
          <ac:chgData name="Lucas Rodrigues Basso" userId="899cb759-b653-458b-a0f1-8d5c993681f2" providerId="ADAL" clId="{5FB34393-03C4-4275-ACA2-BF1C8F216476}" dt="2024-06-06T13:39:01.933" v="586" actId="571"/>
          <ac:spMkLst>
            <pc:docMk/>
            <pc:sldMk cId="1611373824" sldId="263"/>
            <ac:spMk id="33" creationId="{B0D1BC89-1777-6DB0-0650-62378C2218FB}"/>
          </ac:spMkLst>
        </pc:spChg>
        <pc:spChg chg="add mod">
          <ac:chgData name="Lucas Rodrigues Basso" userId="899cb759-b653-458b-a0f1-8d5c993681f2" providerId="ADAL" clId="{5FB34393-03C4-4275-ACA2-BF1C8F216476}" dt="2024-06-06T13:46:00.899" v="724" actId="1076"/>
          <ac:spMkLst>
            <pc:docMk/>
            <pc:sldMk cId="1611373824" sldId="263"/>
            <ac:spMk id="34" creationId="{4E2061D2-F50A-0272-0F2E-21561D870617}"/>
          </ac:spMkLst>
        </pc:spChg>
        <pc:spChg chg="add del mod">
          <ac:chgData name="Lucas Rodrigues Basso" userId="899cb759-b653-458b-a0f1-8d5c993681f2" providerId="ADAL" clId="{5FB34393-03C4-4275-ACA2-BF1C8F216476}" dt="2024-06-06T14:40:25.946" v="1548" actId="478"/>
          <ac:spMkLst>
            <pc:docMk/>
            <pc:sldMk cId="1611373824" sldId="263"/>
            <ac:spMk id="35" creationId="{034E0EA3-495B-FB2E-DDC3-DCD2BA4C5046}"/>
          </ac:spMkLst>
        </pc:spChg>
        <pc:spChg chg="add del mod">
          <ac:chgData name="Lucas Rodrigues Basso" userId="899cb759-b653-458b-a0f1-8d5c993681f2" providerId="ADAL" clId="{5FB34393-03C4-4275-ACA2-BF1C8F216476}" dt="2024-06-06T14:40:25.946" v="1548" actId="478"/>
          <ac:spMkLst>
            <pc:docMk/>
            <pc:sldMk cId="1611373824" sldId="263"/>
            <ac:spMk id="37" creationId="{CB633F0B-D542-F945-8225-F7358237AC5F}"/>
          </ac:spMkLst>
        </pc:spChg>
        <pc:spChg chg="add del mod">
          <ac:chgData name="Lucas Rodrigues Basso" userId="899cb759-b653-458b-a0f1-8d5c993681f2" providerId="ADAL" clId="{5FB34393-03C4-4275-ACA2-BF1C8F216476}" dt="2024-06-06T14:47:05.368" v="1650" actId="478"/>
          <ac:spMkLst>
            <pc:docMk/>
            <pc:sldMk cId="1611373824" sldId="263"/>
            <ac:spMk id="41" creationId="{0A706498-95CC-39D9-8933-9A7B62919084}"/>
          </ac:spMkLst>
        </pc:spChg>
        <pc:spChg chg="add del mod">
          <ac:chgData name="Lucas Rodrigues Basso" userId="899cb759-b653-458b-a0f1-8d5c993681f2" providerId="ADAL" clId="{5FB34393-03C4-4275-ACA2-BF1C8F216476}" dt="2024-06-06T14:47:05.368" v="1650" actId="478"/>
          <ac:spMkLst>
            <pc:docMk/>
            <pc:sldMk cId="1611373824" sldId="263"/>
            <ac:spMk id="43" creationId="{6A16D308-2769-57DC-5BD9-EC745E70C20C}"/>
          </ac:spMkLst>
        </pc:spChg>
        <pc:spChg chg="add del mod">
          <ac:chgData name="Lucas Rodrigues Basso" userId="899cb759-b653-458b-a0f1-8d5c993681f2" providerId="ADAL" clId="{5FB34393-03C4-4275-ACA2-BF1C8F216476}" dt="2024-06-06T14:20:22.835" v="1438" actId="478"/>
          <ac:spMkLst>
            <pc:docMk/>
            <pc:sldMk cId="1611373824" sldId="263"/>
            <ac:spMk id="59" creationId="{FBDA11E4-4FD8-2A87-E620-8C0F1EC31C2F}"/>
          </ac:spMkLst>
        </pc:spChg>
        <pc:picChg chg="add del mod">
          <ac:chgData name="Lucas Rodrigues Basso" userId="899cb759-b653-458b-a0f1-8d5c993681f2" providerId="ADAL" clId="{5FB34393-03C4-4275-ACA2-BF1C8F216476}" dt="2024-06-06T14:20:22.835" v="1438" actId="478"/>
          <ac:picMkLst>
            <pc:docMk/>
            <pc:sldMk cId="1611373824" sldId="263"/>
            <ac:picMk id="2" creationId="{33C245E5-B476-E6D0-72C9-E2C3C8FDA60B}"/>
          </ac:picMkLst>
        </pc:picChg>
        <pc:picChg chg="del mod">
          <ac:chgData name="Lucas Rodrigues Basso" userId="899cb759-b653-458b-a0f1-8d5c993681f2" providerId="ADAL" clId="{5FB34393-03C4-4275-ACA2-BF1C8F216476}" dt="2024-06-06T13:21:58.425" v="352" actId="478"/>
          <ac:picMkLst>
            <pc:docMk/>
            <pc:sldMk cId="1611373824" sldId="263"/>
            <ac:picMk id="7" creationId="{CD1FEB96-B967-EF83-DF68-24F401A8E5BC}"/>
          </ac:picMkLst>
        </pc:picChg>
        <pc:picChg chg="add del mod">
          <ac:chgData name="Lucas Rodrigues Basso" userId="899cb759-b653-458b-a0f1-8d5c993681f2" providerId="ADAL" clId="{5FB34393-03C4-4275-ACA2-BF1C8F216476}" dt="2024-06-06T13:10:09.292" v="311" actId="478"/>
          <ac:picMkLst>
            <pc:docMk/>
            <pc:sldMk cId="1611373824" sldId="263"/>
            <ac:picMk id="8" creationId="{AEEC8314-B8E6-51BD-59E1-76E7893482E9}"/>
          </ac:picMkLst>
        </pc:picChg>
        <pc:picChg chg="add del mod">
          <ac:chgData name="Lucas Rodrigues Basso" userId="899cb759-b653-458b-a0f1-8d5c993681f2" providerId="ADAL" clId="{5FB34393-03C4-4275-ACA2-BF1C8F216476}" dt="2024-06-06T13:15:13.409" v="317" actId="478"/>
          <ac:picMkLst>
            <pc:docMk/>
            <pc:sldMk cId="1611373824" sldId="263"/>
            <ac:picMk id="10" creationId="{0CEFE3BB-238F-3484-AC68-04BBD205CDC2}"/>
          </ac:picMkLst>
        </pc:picChg>
        <pc:picChg chg="del mod">
          <ac:chgData name="Lucas Rodrigues Basso" userId="899cb759-b653-458b-a0f1-8d5c993681f2" providerId="ADAL" clId="{5FB34393-03C4-4275-ACA2-BF1C8F216476}" dt="2024-06-06T13:34:01.551" v="501" actId="478"/>
          <ac:picMkLst>
            <pc:docMk/>
            <pc:sldMk cId="1611373824" sldId="263"/>
            <ac:picMk id="12" creationId="{DC4156FD-0311-CE20-ECA4-8E0EB44B6F82}"/>
          </ac:picMkLst>
        </pc:picChg>
        <pc:picChg chg="add del mod">
          <ac:chgData name="Lucas Rodrigues Basso" userId="899cb759-b653-458b-a0f1-8d5c993681f2" providerId="ADAL" clId="{5FB34393-03C4-4275-ACA2-BF1C8F216476}" dt="2024-06-06T17:17:05.710" v="2393" actId="478"/>
          <ac:picMkLst>
            <pc:docMk/>
            <pc:sldMk cId="1611373824" sldId="263"/>
            <ac:picMk id="13" creationId="{32656C72-A15D-0646-ABD5-00E5895AA646}"/>
          </ac:picMkLst>
        </pc:picChg>
        <pc:picChg chg="add del mod">
          <ac:chgData name="Lucas Rodrigues Basso" userId="899cb759-b653-458b-a0f1-8d5c993681f2" providerId="ADAL" clId="{5FB34393-03C4-4275-ACA2-BF1C8F216476}" dt="2024-06-06T17:17:05.710" v="2393" actId="478"/>
          <ac:picMkLst>
            <pc:docMk/>
            <pc:sldMk cId="1611373824" sldId="263"/>
            <ac:picMk id="16" creationId="{C4A3AAF8-3367-0FB6-A10F-D3AA2F915DC3}"/>
          </ac:picMkLst>
        </pc:picChg>
        <pc:picChg chg="add del mod">
          <ac:chgData name="Lucas Rodrigues Basso" userId="899cb759-b653-458b-a0f1-8d5c993681f2" providerId="ADAL" clId="{5FB34393-03C4-4275-ACA2-BF1C8F216476}" dt="2024-06-06T13:25:50.597" v="377" actId="478"/>
          <ac:picMkLst>
            <pc:docMk/>
            <pc:sldMk cId="1611373824" sldId="263"/>
            <ac:picMk id="18" creationId="{737A0D9A-DBFE-FAEC-3AE4-C73852E78D53}"/>
          </ac:picMkLst>
        </pc:picChg>
        <pc:picChg chg="del mod">
          <ac:chgData name="Lucas Rodrigues Basso" userId="899cb759-b653-458b-a0f1-8d5c993681f2" providerId="ADAL" clId="{5FB34393-03C4-4275-ACA2-BF1C8F216476}" dt="2024-06-06T13:33:16.529" v="473" actId="478"/>
          <ac:picMkLst>
            <pc:docMk/>
            <pc:sldMk cId="1611373824" sldId="263"/>
            <ac:picMk id="19" creationId="{2E3B0C3C-510F-253B-7EFE-FC67B5D13B57}"/>
          </ac:picMkLst>
        </pc:picChg>
        <pc:picChg chg="add mod">
          <ac:chgData name="Lucas Rodrigues Basso" userId="899cb759-b653-458b-a0f1-8d5c993681f2" providerId="ADAL" clId="{5FB34393-03C4-4275-ACA2-BF1C8F216476}" dt="2024-06-06T13:45:41.127" v="716" actId="1076"/>
          <ac:picMkLst>
            <pc:docMk/>
            <pc:sldMk cId="1611373824" sldId="263"/>
            <ac:picMk id="21" creationId="{1DD1DB92-B7B4-42DF-C7C8-ED938A9E3CA8}"/>
          </ac:picMkLst>
        </pc:picChg>
        <pc:picChg chg="del mod">
          <ac:chgData name="Lucas Rodrigues Basso" userId="899cb759-b653-458b-a0f1-8d5c993681f2" providerId="ADAL" clId="{5FB34393-03C4-4275-ACA2-BF1C8F216476}" dt="2024-06-06T13:32:29.078" v="455" actId="478"/>
          <ac:picMkLst>
            <pc:docMk/>
            <pc:sldMk cId="1611373824" sldId="263"/>
            <ac:picMk id="23" creationId="{40ABAB3B-F663-0133-9954-B3031D288573}"/>
          </ac:picMkLst>
        </pc:picChg>
        <pc:picChg chg="add del mod">
          <ac:chgData name="Lucas Rodrigues Basso" userId="899cb759-b653-458b-a0f1-8d5c993681f2" providerId="ADAL" clId="{5FB34393-03C4-4275-ACA2-BF1C8F216476}" dt="2024-06-06T14:20:22.835" v="1438" actId="478"/>
          <ac:picMkLst>
            <pc:docMk/>
            <pc:sldMk cId="1611373824" sldId="263"/>
            <ac:picMk id="27" creationId="{414CA93D-54B8-3D6C-FAC7-F1BA280F417D}"/>
          </ac:picMkLst>
        </pc:picChg>
        <pc:picChg chg="add del mod">
          <ac:chgData name="Lucas Rodrigues Basso" userId="899cb759-b653-458b-a0f1-8d5c993681f2" providerId="ADAL" clId="{5FB34393-03C4-4275-ACA2-BF1C8F216476}" dt="2024-06-06T14:20:22.835" v="1438" actId="478"/>
          <ac:picMkLst>
            <pc:docMk/>
            <pc:sldMk cId="1611373824" sldId="263"/>
            <ac:picMk id="29" creationId="{4C0D5638-06E3-2E16-EEE0-17CC83E3B89C}"/>
          </ac:picMkLst>
        </pc:picChg>
        <pc:picChg chg="add mod">
          <ac:chgData name="Lucas Rodrigues Basso" userId="899cb759-b653-458b-a0f1-8d5c993681f2" providerId="ADAL" clId="{5FB34393-03C4-4275-ACA2-BF1C8F216476}" dt="2024-06-06T13:33:08.948" v="464" actId="571"/>
          <ac:picMkLst>
            <pc:docMk/>
            <pc:sldMk cId="1611373824" sldId="263"/>
            <ac:picMk id="30" creationId="{679C1B31-C1D9-3498-FE2B-6EEEB49A1D80}"/>
          </ac:picMkLst>
        </pc:picChg>
        <pc:picChg chg="add del mod">
          <ac:chgData name="Lucas Rodrigues Basso" userId="899cb759-b653-458b-a0f1-8d5c993681f2" providerId="ADAL" clId="{5FB34393-03C4-4275-ACA2-BF1C8F216476}" dt="2024-06-06T14:20:22.835" v="1438" actId="478"/>
          <ac:picMkLst>
            <pc:docMk/>
            <pc:sldMk cId="1611373824" sldId="263"/>
            <ac:picMk id="32" creationId="{E709698C-C10D-FB5E-0286-3DC1F48C4AEE}"/>
          </ac:picMkLst>
        </pc:picChg>
        <pc:picChg chg="add del mod">
          <ac:chgData name="Lucas Rodrigues Basso" userId="899cb759-b653-458b-a0f1-8d5c993681f2" providerId="ADAL" clId="{5FB34393-03C4-4275-ACA2-BF1C8F216476}" dt="2024-06-06T14:40:25.946" v="1548" actId="478"/>
          <ac:picMkLst>
            <pc:docMk/>
            <pc:sldMk cId="1611373824" sldId="263"/>
            <ac:picMk id="36" creationId="{95EA31EE-7F67-3CC1-92E4-E486FA949F81}"/>
          </ac:picMkLst>
        </pc:picChg>
        <pc:picChg chg="add del mod">
          <ac:chgData name="Lucas Rodrigues Basso" userId="899cb759-b653-458b-a0f1-8d5c993681f2" providerId="ADAL" clId="{5FB34393-03C4-4275-ACA2-BF1C8F216476}" dt="2024-06-06T14:40:25.946" v="1548" actId="478"/>
          <ac:picMkLst>
            <pc:docMk/>
            <pc:sldMk cId="1611373824" sldId="263"/>
            <ac:picMk id="38" creationId="{44EB2DA5-675C-324F-F8B1-5BBC5ED465A2}"/>
          </ac:picMkLst>
        </pc:picChg>
        <pc:picChg chg="add del mod">
          <ac:chgData name="Lucas Rodrigues Basso" userId="899cb759-b653-458b-a0f1-8d5c993681f2" providerId="ADAL" clId="{5FB34393-03C4-4275-ACA2-BF1C8F216476}" dt="2024-06-06T14:40:25.946" v="1548" actId="478"/>
          <ac:picMkLst>
            <pc:docMk/>
            <pc:sldMk cId="1611373824" sldId="263"/>
            <ac:picMk id="39" creationId="{3799A8B9-6C31-E942-E637-8A42928DC7FF}"/>
          </ac:picMkLst>
        </pc:picChg>
        <pc:picChg chg="add del mod">
          <ac:chgData name="Lucas Rodrigues Basso" userId="899cb759-b653-458b-a0f1-8d5c993681f2" providerId="ADAL" clId="{5FB34393-03C4-4275-ACA2-BF1C8F216476}" dt="2024-06-06T14:40:25.946" v="1548" actId="478"/>
          <ac:picMkLst>
            <pc:docMk/>
            <pc:sldMk cId="1611373824" sldId="263"/>
            <ac:picMk id="40" creationId="{3D2A9786-729C-F9F5-4CBC-16A8231C499C}"/>
          </ac:picMkLst>
        </pc:picChg>
        <pc:picChg chg="add del mod">
          <ac:chgData name="Lucas Rodrigues Basso" userId="899cb759-b653-458b-a0f1-8d5c993681f2" providerId="ADAL" clId="{5FB34393-03C4-4275-ACA2-BF1C8F216476}" dt="2024-06-06T14:47:05.368" v="1650" actId="478"/>
          <ac:picMkLst>
            <pc:docMk/>
            <pc:sldMk cId="1611373824" sldId="263"/>
            <ac:picMk id="42" creationId="{72FBAA4E-7AAD-3349-672A-E28C83906F4A}"/>
          </ac:picMkLst>
        </pc:picChg>
        <pc:picChg chg="add del mod">
          <ac:chgData name="Lucas Rodrigues Basso" userId="899cb759-b653-458b-a0f1-8d5c993681f2" providerId="ADAL" clId="{5FB34393-03C4-4275-ACA2-BF1C8F216476}" dt="2024-06-06T14:47:05.368" v="1650" actId="478"/>
          <ac:picMkLst>
            <pc:docMk/>
            <pc:sldMk cId="1611373824" sldId="263"/>
            <ac:picMk id="44" creationId="{540B6010-EFE1-B224-E2D7-B5B0991F269E}"/>
          </ac:picMkLst>
        </pc:picChg>
        <pc:picChg chg="add del mod">
          <ac:chgData name="Lucas Rodrigues Basso" userId="899cb759-b653-458b-a0f1-8d5c993681f2" providerId="ADAL" clId="{5FB34393-03C4-4275-ACA2-BF1C8F216476}" dt="2024-06-06T14:47:05.368" v="1650" actId="478"/>
          <ac:picMkLst>
            <pc:docMk/>
            <pc:sldMk cId="1611373824" sldId="263"/>
            <ac:picMk id="45" creationId="{625FA714-B61E-6602-1F27-80E9E365CBEE}"/>
          </ac:picMkLst>
        </pc:picChg>
        <pc:picChg chg="add del mod">
          <ac:chgData name="Lucas Rodrigues Basso" userId="899cb759-b653-458b-a0f1-8d5c993681f2" providerId="ADAL" clId="{5FB34393-03C4-4275-ACA2-BF1C8F216476}" dt="2024-06-06T14:47:05.368" v="1650" actId="478"/>
          <ac:picMkLst>
            <pc:docMk/>
            <pc:sldMk cId="1611373824" sldId="263"/>
            <ac:picMk id="46" creationId="{4389F30E-9119-3965-26CA-3C1CB46CF9F0}"/>
          </ac:picMkLst>
        </pc:picChg>
        <pc:cxnChg chg="mod">
          <ac:chgData name="Lucas Rodrigues Basso" userId="899cb759-b653-458b-a0f1-8d5c993681f2" providerId="ADAL" clId="{5FB34393-03C4-4275-ACA2-BF1C8F216476}" dt="2024-06-06T13:35:06.626" v="510" actId="208"/>
          <ac:cxnSpMkLst>
            <pc:docMk/>
            <pc:sldMk cId="1611373824" sldId="263"/>
            <ac:cxnSpMk id="14" creationId="{99A05E9F-FB06-1BF9-EEF0-9B42745C17DF}"/>
          </ac:cxnSpMkLst>
        </pc:cxnChg>
        <pc:cxnChg chg="mod">
          <ac:chgData name="Lucas Rodrigues Basso" userId="899cb759-b653-458b-a0f1-8d5c993681f2" providerId="ADAL" clId="{5FB34393-03C4-4275-ACA2-BF1C8F216476}" dt="2024-06-06T13:34:53.612" v="509" actId="208"/>
          <ac:cxnSpMkLst>
            <pc:docMk/>
            <pc:sldMk cId="1611373824" sldId="263"/>
            <ac:cxnSpMk id="25" creationId="{2967932C-3144-0D97-6AB0-B8C15469CFFC}"/>
          </ac:cxnSpMkLst>
        </pc:cxnChg>
      </pc:sldChg>
      <pc:sldChg chg="addSp delSp modSp mod">
        <pc:chgData name="Lucas Rodrigues Basso" userId="899cb759-b653-458b-a0f1-8d5c993681f2" providerId="ADAL" clId="{5FB34393-03C4-4275-ACA2-BF1C8F216476}" dt="2024-06-06T17:23:23.289" v="3339" actId="20577"/>
        <pc:sldMkLst>
          <pc:docMk/>
          <pc:sldMk cId="4253169292" sldId="264"/>
        </pc:sldMkLst>
        <pc:spChg chg="add del mod">
          <ac:chgData name="Lucas Rodrigues Basso" userId="899cb759-b653-458b-a0f1-8d5c993681f2" providerId="ADAL" clId="{5FB34393-03C4-4275-ACA2-BF1C8F216476}" dt="2024-06-06T17:19:56.323" v="2538" actId="14100"/>
          <ac:spMkLst>
            <pc:docMk/>
            <pc:sldMk cId="4253169292" sldId="264"/>
            <ac:spMk id="2" creationId="{0C5A6258-138F-045D-53E5-0164A7FE13DC}"/>
          </ac:spMkLst>
        </pc:spChg>
        <pc:spChg chg="add del">
          <ac:chgData name="Lucas Rodrigues Basso" userId="899cb759-b653-458b-a0f1-8d5c993681f2" providerId="ADAL" clId="{5FB34393-03C4-4275-ACA2-BF1C8F216476}" dt="2024-06-06T13:49:48.752" v="892" actId="22"/>
          <ac:spMkLst>
            <pc:docMk/>
            <pc:sldMk cId="4253169292" sldId="264"/>
            <ac:spMk id="4" creationId="{B5C670A7-71CB-4C5D-8C1A-7D30C73A386F}"/>
          </ac:spMkLst>
        </pc:spChg>
        <pc:spChg chg="add del mod">
          <ac:chgData name="Lucas Rodrigues Basso" userId="899cb759-b653-458b-a0f1-8d5c993681f2" providerId="ADAL" clId="{5FB34393-03C4-4275-ACA2-BF1C8F216476}" dt="2024-06-06T17:20:13.540" v="2566" actId="20577"/>
          <ac:spMkLst>
            <pc:docMk/>
            <pc:sldMk cId="4253169292" sldId="264"/>
            <ac:spMk id="5" creationId="{28F02213-0E5C-C6A2-44BD-6CE4DF97E719}"/>
          </ac:spMkLst>
        </pc:spChg>
        <pc:spChg chg="del mod">
          <ac:chgData name="Lucas Rodrigues Basso" userId="899cb759-b653-458b-a0f1-8d5c993681f2" providerId="ADAL" clId="{5FB34393-03C4-4275-ACA2-BF1C8F216476}" dt="2024-06-06T14:39:00.948" v="1534" actId="478"/>
          <ac:spMkLst>
            <pc:docMk/>
            <pc:sldMk cId="4253169292" sldId="264"/>
            <ac:spMk id="6" creationId="{EA9CC70C-6437-A8E4-E6B4-86063CB5460A}"/>
          </ac:spMkLst>
        </pc:spChg>
        <pc:spChg chg="add del mod">
          <ac:chgData name="Lucas Rodrigues Basso" userId="899cb759-b653-458b-a0f1-8d5c993681f2" providerId="ADAL" clId="{5FB34393-03C4-4275-ACA2-BF1C8F216476}" dt="2024-06-06T17:22:06.412" v="3091" actId="20577"/>
          <ac:spMkLst>
            <pc:docMk/>
            <pc:sldMk cId="4253169292" sldId="264"/>
            <ac:spMk id="7" creationId="{FF48B12C-D960-F8DC-4E9B-3BC87F6F8C62}"/>
          </ac:spMkLst>
        </pc:spChg>
        <pc:spChg chg="add del mod">
          <ac:chgData name="Lucas Rodrigues Basso" userId="899cb759-b653-458b-a0f1-8d5c993681f2" providerId="ADAL" clId="{5FB34393-03C4-4275-ACA2-BF1C8F216476}" dt="2024-06-06T17:20:49.267" v="2725" actId="20577"/>
          <ac:spMkLst>
            <pc:docMk/>
            <pc:sldMk cId="4253169292" sldId="264"/>
            <ac:spMk id="8" creationId="{82F94712-BA21-44B0-347C-FDAB32705066}"/>
          </ac:spMkLst>
        </pc:spChg>
        <pc:spChg chg="add del mod">
          <ac:chgData name="Lucas Rodrigues Basso" userId="899cb759-b653-458b-a0f1-8d5c993681f2" providerId="ADAL" clId="{5FB34393-03C4-4275-ACA2-BF1C8F216476}" dt="2024-06-06T17:20:54.244" v="2726"/>
          <ac:spMkLst>
            <pc:docMk/>
            <pc:sldMk cId="4253169292" sldId="264"/>
            <ac:spMk id="9" creationId="{412C4682-04D7-7433-5484-2090DE74E282}"/>
          </ac:spMkLst>
        </pc:spChg>
        <pc:spChg chg="add del mod">
          <ac:chgData name="Lucas Rodrigues Basso" userId="899cb759-b653-458b-a0f1-8d5c993681f2" providerId="ADAL" clId="{5FB34393-03C4-4275-ACA2-BF1C8F216476}" dt="2024-06-06T17:22:10.449" v="3143" actId="20577"/>
          <ac:spMkLst>
            <pc:docMk/>
            <pc:sldMk cId="4253169292" sldId="264"/>
            <ac:spMk id="10" creationId="{8F352D98-566F-B5FE-0CB6-F4DD0D1BFD45}"/>
          </ac:spMkLst>
        </pc:spChg>
        <pc:spChg chg="add del mod">
          <ac:chgData name="Lucas Rodrigues Basso" userId="899cb759-b653-458b-a0f1-8d5c993681f2" providerId="ADAL" clId="{5FB34393-03C4-4275-ACA2-BF1C8F216476}" dt="2024-06-06T17:21:20.229" v="2929" actId="20577"/>
          <ac:spMkLst>
            <pc:docMk/>
            <pc:sldMk cId="4253169292" sldId="264"/>
            <ac:spMk id="11" creationId="{0D3BD95D-1267-BEC1-5EAC-EE7347CFD615}"/>
          </ac:spMkLst>
        </pc:spChg>
        <pc:spChg chg="add mod">
          <ac:chgData name="Lucas Rodrigues Basso" userId="899cb759-b653-458b-a0f1-8d5c993681f2" providerId="ADAL" clId="{5FB34393-03C4-4275-ACA2-BF1C8F216476}" dt="2024-06-06T17:22:17.588" v="3225" actId="20577"/>
          <ac:spMkLst>
            <pc:docMk/>
            <pc:sldMk cId="4253169292" sldId="264"/>
            <ac:spMk id="12" creationId="{1DCE52A4-FD83-155E-9AA2-023BBD73D58D}"/>
          </ac:spMkLst>
        </pc:spChg>
        <pc:spChg chg="add mod">
          <ac:chgData name="Lucas Rodrigues Basso" userId="899cb759-b653-458b-a0f1-8d5c993681f2" providerId="ADAL" clId="{5FB34393-03C4-4275-ACA2-BF1C8F216476}" dt="2024-06-06T17:21:41.427" v="2971" actId="14100"/>
          <ac:spMkLst>
            <pc:docMk/>
            <pc:sldMk cId="4253169292" sldId="264"/>
            <ac:spMk id="13" creationId="{867DAD18-2444-1309-BB5B-50141AACD3FA}"/>
          </ac:spMkLst>
        </pc:spChg>
        <pc:spChg chg="add mod">
          <ac:chgData name="Lucas Rodrigues Basso" userId="899cb759-b653-458b-a0f1-8d5c993681f2" providerId="ADAL" clId="{5FB34393-03C4-4275-ACA2-BF1C8F216476}" dt="2024-06-06T17:21:46.300" v="2984" actId="20577"/>
          <ac:spMkLst>
            <pc:docMk/>
            <pc:sldMk cId="4253169292" sldId="264"/>
            <ac:spMk id="14" creationId="{F8F1F19A-06D5-5E1A-22CF-ECEBFFA13890}"/>
          </ac:spMkLst>
        </pc:spChg>
        <pc:spChg chg="add mod">
          <ac:chgData name="Lucas Rodrigues Basso" userId="899cb759-b653-458b-a0f1-8d5c993681f2" providerId="ADAL" clId="{5FB34393-03C4-4275-ACA2-BF1C8F216476}" dt="2024-06-06T17:22:57.726" v="3257" actId="6549"/>
          <ac:spMkLst>
            <pc:docMk/>
            <pc:sldMk cId="4253169292" sldId="264"/>
            <ac:spMk id="15" creationId="{73C228DA-BBFD-61CE-8E2C-FBA099CF3414}"/>
          </ac:spMkLst>
        </pc:spChg>
        <pc:spChg chg="add mod">
          <ac:chgData name="Lucas Rodrigues Basso" userId="899cb759-b653-458b-a0f1-8d5c993681f2" providerId="ADAL" clId="{5FB34393-03C4-4275-ACA2-BF1C8F216476}" dt="2024-06-06T17:22:25.602" v="3231" actId="20577"/>
          <ac:spMkLst>
            <pc:docMk/>
            <pc:sldMk cId="4253169292" sldId="264"/>
            <ac:spMk id="16" creationId="{DA7E07A0-B398-24BC-0FF8-B81A24A6DADE}"/>
          </ac:spMkLst>
        </pc:spChg>
        <pc:spChg chg="add del mod">
          <ac:chgData name="Lucas Rodrigues Basso" userId="899cb759-b653-458b-a0f1-8d5c993681f2" providerId="ADAL" clId="{5FB34393-03C4-4275-ACA2-BF1C8F216476}" dt="2024-06-06T13:56:48.316" v="1023" actId="478"/>
          <ac:spMkLst>
            <pc:docMk/>
            <pc:sldMk cId="4253169292" sldId="264"/>
            <ac:spMk id="17" creationId="{1E400797-466F-F96D-7349-3F5BDBB04CA0}"/>
          </ac:spMkLst>
        </pc:spChg>
        <pc:spChg chg="add mod">
          <ac:chgData name="Lucas Rodrigues Basso" userId="899cb759-b653-458b-a0f1-8d5c993681f2" providerId="ADAL" clId="{5FB34393-03C4-4275-ACA2-BF1C8F216476}" dt="2024-06-06T17:23:23.289" v="3339" actId="20577"/>
          <ac:spMkLst>
            <pc:docMk/>
            <pc:sldMk cId="4253169292" sldId="264"/>
            <ac:spMk id="18" creationId="{BE6CED3C-C153-9EE3-E798-BD53F500495E}"/>
          </ac:spMkLst>
        </pc:spChg>
        <pc:spChg chg="add mod">
          <ac:chgData name="Lucas Rodrigues Basso" userId="899cb759-b653-458b-a0f1-8d5c993681f2" providerId="ADAL" clId="{5FB34393-03C4-4275-ACA2-BF1C8F216476}" dt="2024-06-06T17:22:28.268" v="3237" actId="20577"/>
          <ac:spMkLst>
            <pc:docMk/>
            <pc:sldMk cId="4253169292" sldId="264"/>
            <ac:spMk id="19" creationId="{2CB2B9B2-01D2-6655-8F18-05907784C7CB}"/>
          </ac:spMkLst>
        </pc:spChg>
        <pc:spChg chg="add mod">
          <ac:chgData name="Lucas Rodrigues Basso" userId="899cb759-b653-458b-a0f1-8d5c993681f2" providerId="ADAL" clId="{5FB34393-03C4-4275-ACA2-BF1C8F216476}" dt="2024-06-06T17:22:35.980" v="3250" actId="20577"/>
          <ac:spMkLst>
            <pc:docMk/>
            <pc:sldMk cId="4253169292" sldId="264"/>
            <ac:spMk id="20" creationId="{6F0FFD59-72A6-51F3-B3A0-87DB4F3FE73C}"/>
          </ac:spMkLst>
        </pc:spChg>
        <pc:spChg chg="add del mod">
          <ac:chgData name="Lucas Rodrigues Basso" userId="899cb759-b653-458b-a0f1-8d5c993681f2" providerId="ADAL" clId="{5FB34393-03C4-4275-ACA2-BF1C8F216476}" dt="2024-06-06T17:22:01.986" v="3039" actId="20577"/>
          <ac:spMkLst>
            <pc:docMk/>
            <pc:sldMk cId="4253169292" sldId="264"/>
            <ac:spMk id="28" creationId="{1628F6FE-A957-54A5-EC84-F1D9D5331A88}"/>
          </ac:spMkLst>
        </pc:spChg>
        <pc:spChg chg="add del mod ord">
          <ac:chgData name="Lucas Rodrigues Basso" userId="899cb759-b653-458b-a0f1-8d5c993681f2" providerId="ADAL" clId="{5FB34393-03C4-4275-ACA2-BF1C8F216476}" dt="2024-06-06T14:38:24.072" v="1516"/>
          <ac:spMkLst>
            <pc:docMk/>
            <pc:sldMk cId="4253169292" sldId="264"/>
            <ac:spMk id="30" creationId="{99CECB2F-A616-DA11-277D-6CDAEB8C2B09}"/>
          </ac:spMkLst>
        </pc:spChg>
        <pc:spChg chg="add mod">
          <ac:chgData name="Lucas Rodrigues Basso" userId="899cb759-b653-458b-a0f1-8d5c993681f2" providerId="ADAL" clId="{5FB34393-03C4-4275-ACA2-BF1C8F216476}" dt="2024-06-06T14:47:49.842" v="1659" actId="14100"/>
          <ac:spMkLst>
            <pc:docMk/>
            <pc:sldMk cId="4253169292" sldId="264"/>
            <ac:spMk id="31" creationId="{99AFC8EB-6E0C-5333-928C-9BB4D025F824}"/>
          </ac:spMkLst>
        </pc:spChg>
        <pc:spChg chg="del">
          <ac:chgData name="Lucas Rodrigues Basso" userId="899cb759-b653-458b-a0f1-8d5c993681f2" providerId="ADAL" clId="{5FB34393-03C4-4275-ACA2-BF1C8F216476}" dt="2024-06-06T13:51:33.875" v="930" actId="478"/>
          <ac:spMkLst>
            <pc:docMk/>
            <pc:sldMk cId="4253169292" sldId="264"/>
            <ac:spMk id="34" creationId="{24481CFD-04C7-C807-4F6A-E8EA195AA637}"/>
          </ac:spMkLst>
        </pc:spChg>
        <pc:spChg chg="mod">
          <ac:chgData name="Lucas Rodrigues Basso" userId="899cb759-b653-458b-a0f1-8d5c993681f2" providerId="ADAL" clId="{5FB34393-03C4-4275-ACA2-BF1C8F216476}" dt="2024-06-06T17:19:11.324" v="2447" actId="2711"/>
          <ac:spMkLst>
            <pc:docMk/>
            <pc:sldMk cId="4253169292" sldId="264"/>
            <ac:spMk id="48" creationId="{F973A0F1-FA98-E299-866E-6869AEBB4339}"/>
          </ac:spMkLst>
        </pc:spChg>
        <pc:spChg chg="mod">
          <ac:chgData name="Lucas Rodrigues Basso" userId="899cb759-b653-458b-a0f1-8d5c993681f2" providerId="ADAL" clId="{5FB34393-03C4-4275-ACA2-BF1C8F216476}" dt="2024-06-06T17:19:47.002" v="2521" actId="20577"/>
          <ac:spMkLst>
            <pc:docMk/>
            <pc:sldMk cId="4253169292" sldId="264"/>
            <ac:spMk id="49" creationId="{F6BCCA5C-9DB6-E4B7-923E-E148EE9ACF7D}"/>
          </ac:spMkLst>
        </pc:spChg>
        <pc:spChg chg="mod">
          <ac:chgData name="Lucas Rodrigues Basso" userId="899cb759-b653-458b-a0f1-8d5c993681f2" providerId="ADAL" clId="{5FB34393-03C4-4275-ACA2-BF1C8F216476}" dt="2024-06-06T17:19:26.470" v="2474" actId="20577"/>
          <ac:spMkLst>
            <pc:docMk/>
            <pc:sldMk cId="4253169292" sldId="264"/>
            <ac:spMk id="50" creationId="{DE5CBCD5-DDCC-8925-8454-D1B299AD7CBD}"/>
          </ac:spMkLst>
        </pc:spChg>
        <pc:picChg chg="add del mod">
          <ac:chgData name="Lucas Rodrigues Basso" userId="899cb759-b653-458b-a0f1-8d5c993681f2" providerId="ADAL" clId="{5FB34393-03C4-4275-ACA2-BF1C8F216476}" dt="2024-06-06T14:39:00.948" v="1534" actId="478"/>
          <ac:picMkLst>
            <pc:docMk/>
            <pc:sldMk cId="4253169292" sldId="264"/>
            <ac:picMk id="22" creationId="{E2258E13-852F-6AB3-FDE2-6334FE4C3B2F}"/>
          </ac:picMkLst>
        </pc:picChg>
        <pc:picChg chg="add del mod">
          <ac:chgData name="Lucas Rodrigues Basso" userId="899cb759-b653-458b-a0f1-8d5c993681f2" providerId="ADAL" clId="{5FB34393-03C4-4275-ACA2-BF1C8F216476}" dt="2024-06-06T14:40:45.146" v="1555" actId="478"/>
          <ac:picMkLst>
            <pc:docMk/>
            <pc:sldMk cId="4253169292" sldId="264"/>
            <ac:picMk id="32" creationId="{99242AC2-7BB2-836E-E9E7-8DA37D49A211}"/>
          </ac:picMkLst>
        </pc:picChg>
        <pc:picChg chg="add del mod">
          <ac:chgData name="Lucas Rodrigues Basso" userId="899cb759-b653-458b-a0f1-8d5c993681f2" providerId="ADAL" clId="{5FB34393-03C4-4275-ACA2-BF1C8F216476}" dt="2024-06-06T14:47:16.827" v="1654" actId="478"/>
          <ac:picMkLst>
            <pc:docMk/>
            <pc:sldMk cId="4253169292" sldId="264"/>
            <ac:picMk id="35" creationId="{EE66E46A-9EE9-612B-C3FA-D4B281FE4DDF}"/>
          </ac:picMkLst>
        </pc:picChg>
        <pc:picChg chg="add mod">
          <ac:chgData name="Lucas Rodrigues Basso" userId="899cb759-b653-458b-a0f1-8d5c993681f2" providerId="ADAL" clId="{5FB34393-03C4-4275-ACA2-BF1C8F216476}" dt="2024-06-06T14:47:57.710" v="1667" actId="1036"/>
          <ac:picMkLst>
            <pc:docMk/>
            <pc:sldMk cId="4253169292" sldId="264"/>
            <ac:picMk id="37" creationId="{82B6D69C-1C74-2318-4DD3-47D429830A7A}"/>
          </ac:picMkLst>
        </pc:picChg>
        <pc:picChg chg="del">
          <ac:chgData name="Lucas Rodrigues Basso" userId="899cb759-b653-458b-a0f1-8d5c993681f2" providerId="ADAL" clId="{5FB34393-03C4-4275-ACA2-BF1C8F216476}" dt="2024-06-06T14:21:21.562" v="1448" actId="478"/>
          <ac:picMkLst>
            <pc:docMk/>
            <pc:sldMk cId="4253169292" sldId="264"/>
            <ac:picMk id="47" creationId="{BF233A68-EF11-50A9-9841-A4C584CE3A70}"/>
          </ac:picMkLst>
        </pc:picChg>
        <pc:cxnChg chg="add del mod">
          <ac:chgData name="Lucas Rodrigues Basso" userId="899cb759-b653-458b-a0f1-8d5c993681f2" providerId="ADAL" clId="{5FB34393-03C4-4275-ACA2-BF1C8F216476}" dt="2024-06-06T14:39:00.948" v="1534" actId="478"/>
          <ac:cxnSpMkLst>
            <pc:docMk/>
            <pc:sldMk cId="4253169292" sldId="264"/>
            <ac:cxnSpMk id="23" creationId="{90BD6268-7535-A0EB-0D9B-D470FA3B5139}"/>
          </ac:cxnSpMkLst>
        </pc:cxnChg>
        <pc:cxnChg chg="add del mod">
          <ac:chgData name="Lucas Rodrigues Basso" userId="899cb759-b653-458b-a0f1-8d5c993681f2" providerId="ADAL" clId="{5FB34393-03C4-4275-ACA2-BF1C8F216476}" dt="2024-06-06T14:39:00.948" v="1534" actId="478"/>
          <ac:cxnSpMkLst>
            <pc:docMk/>
            <pc:sldMk cId="4253169292" sldId="264"/>
            <ac:cxnSpMk id="24" creationId="{3DCCA0AE-F7F3-B892-6D48-B7A99535206E}"/>
          </ac:cxnSpMkLst>
        </pc:cxnChg>
        <pc:cxnChg chg="add del mod">
          <ac:chgData name="Lucas Rodrigues Basso" userId="899cb759-b653-458b-a0f1-8d5c993681f2" providerId="ADAL" clId="{5FB34393-03C4-4275-ACA2-BF1C8F216476}" dt="2024-06-06T14:53:51.298" v="1799" actId="478"/>
          <ac:cxnSpMkLst>
            <pc:docMk/>
            <pc:sldMk cId="4253169292" sldId="264"/>
            <ac:cxnSpMk id="38" creationId="{E7C62685-B99C-63DF-B5B6-3601C79F5257}"/>
          </ac:cxnSpMkLst>
        </pc:cxnChg>
        <pc:cxnChg chg="add del mod">
          <ac:chgData name="Lucas Rodrigues Basso" userId="899cb759-b653-458b-a0f1-8d5c993681f2" providerId="ADAL" clId="{5FB34393-03C4-4275-ACA2-BF1C8F216476}" dt="2024-06-06T14:53:51.298" v="1799" actId="478"/>
          <ac:cxnSpMkLst>
            <pc:docMk/>
            <pc:sldMk cId="4253169292" sldId="264"/>
            <ac:cxnSpMk id="39" creationId="{2997CEDC-FCFF-D81B-0F0D-4E05F7ADF56F}"/>
          </ac:cxnSpMkLst>
        </pc:cxnChg>
      </pc:sldChg>
      <pc:sldChg chg="del">
        <pc:chgData name="Lucas Rodrigues Basso" userId="899cb759-b653-458b-a0f1-8d5c993681f2" providerId="ADAL" clId="{5FB34393-03C4-4275-ACA2-BF1C8F216476}" dt="2024-06-06T17:13:28.133" v="2248" actId="47"/>
        <pc:sldMkLst>
          <pc:docMk/>
          <pc:sldMk cId="3816347528" sldId="265"/>
        </pc:sldMkLst>
      </pc:sldChg>
      <pc:sldChg chg="addSp delSp modSp mod">
        <pc:chgData name="Lucas Rodrigues Basso" userId="899cb759-b653-458b-a0f1-8d5c993681f2" providerId="ADAL" clId="{5FB34393-03C4-4275-ACA2-BF1C8F216476}" dt="2024-06-06T17:34:57.949" v="4467" actId="20577"/>
        <pc:sldMkLst>
          <pc:docMk/>
          <pc:sldMk cId="3323190507" sldId="266"/>
        </pc:sldMkLst>
        <pc:spChg chg="mod">
          <ac:chgData name="Lucas Rodrigues Basso" userId="899cb759-b653-458b-a0f1-8d5c993681f2" providerId="ADAL" clId="{5FB34393-03C4-4275-ACA2-BF1C8F216476}" dt="2024-06-06T17:14:36.749" v="2340" actId="1035"/>
          <ac:spMkLst>
            <pc:docMk/>
            <pc:sldMk cId="3323190507" sldId="266"/>
            <ac:spMk id="2" creationId="{117D9761-EA6C-2F68-DEA0-9D36DA13C501}"/>
          </ac:spMkLst>
        </pc:spChg>
        <pc:spChg chg="add mod">
          <ac:chgData name="Lucas Rodrigues Basso" userId="899cb759-b653-458b-a0f1-8d5c993681f2" providerId="ADAL" clId="{5FB34393-03C4-4275-ACA2-BF1C8F216476}" dt="2024-06-06T17:15:51.560" v="2389" actId="1076"/>
          <ac:spMkLst>
            <pc:docMk/>
            <pc:sldMk cId="3323190507" sldId="266"/>
            <ac:spMk id="3" creationId="{A07853EE-B6AB-A91C-E953-ECCC8E4D8F75}"/>
          </ac:spMkLst>
        </pc:spChg>
        <pc:spChg chg="mod">
          <ac:chgData name="Lucas Rodrigues Basso" userId="899cb759-b653-458b-a0f1-8d5c993681f2" providerId="ADAL" clId="{5FB34393-03C4-4275-ACA2-BF1C8F216476}" dt="2024-06-06T17:15:27.945" v="2381" actId="34135"/>
          <ac:spMkLst>
            <pc:docMk/>
            <pc:sldMk cId="3323190507" sldId="266"/>
            <ac:spMk id="6" creationId="{EC72B89B-BF58-8CD6-8FF8-C67098CBAEE8}"/>
          </ac:spMkLst>
        </pc:spChg>
        <pc:spChg chg="mod">
          <ac:chgData name="Lucas Rodrigues Basso" userId="899cb759-b653-458b-a0f1-8d5c993681f2" providerId="ADAL" clId="{5FB34393-03C4-4275-ACA2-BF1C8F216476}" dt="2024-06-06T17:14:21.266" v="2320" actId="20577"/>
          <ac:spMkLst>
            <pc:docMk/>
            <pc:sldMk cId="3323190507" sldId="266"/>
            <ac:spMk id="10" creationId="{0CB7470D-98EA-C61C-89FE-1361C0058BA4}"/>
          </ac:spMkLst>
        </pc:spChg>
        <pc:spChg chg="mod">
          <ac:chgData name="Lucas Rodrigues Basso" userId="899cb759-b653-458b-a0f1-8d5c993681f2" providerId="ADAL" clId="{5FB34393-03C4-4275-ACA2-BF1C8F216476}" dt="2024-06-06T17:34:57.949" v="4467" actId="20577"/>
          <ac:spMkLst>
            <pc:docMk/>
            <pc:sldMk cId="3323190507" sldId="266"/>
            <ac:spMk id="13" creationId="{D3BAF3B0-4497-FFA6-1618-51D3A3689F3B}"/>
          </ac:spMkLst>
        </pc:spChg>
        <pc:picChg chg="add mod">
          <ac:chgData name="Lucas Rodrigues Basso" userId="899cb759-b653-458b-a0f1-8d5c993681f2" providerId="ADAL" clId="{5FB34393-03C4-4275-ACA2-BF1C8F216476}" dt="2024-06-06T17:15:51.248" v="2388" actId="1076"/>
          <ac:picMkLst>
            <pc:docMk/>
            <pc:sldMk cId="3323190507" sldId="266"/>
            <ac:picMk id="4" creationId="{C0322661-DC0C-70DE-A8EC-BC3D2A70789F}"/>
          </ac:picMkLst>
        </pc:picChg>
        <pc:picChg chg="mod">
          <ac:chgData name="Lucas Rodrigues Basso" userId="899cb759-b653-458b-a0f1-8d5c993681f2" providerId="ADAL" clId="{5FB34393-03C4-4275-ACA2-BF1C8F216476}" dt="2024-06-06T17:14:36.749" v="2340" actId="1035"/>
          <ac:picMkLst>
            <pc:docMk/>
            <pc:sldMk cId="3323190507" sldId="266"/>
            <ac:picMk id="9" creationId="{AC5EB828-EFB7-7213-56AF-6AFADE3255B5}"/>
          </ac:picMkLst>
        </pc:picChg>
        <pc:picChg chg="del">
          <ac:chgData name="Lucas Rodrigues Basso" userId="899cb759-b653-458b-a0f1-8d5c993681f2" providerId="ADAL" clId="{5FB34393-03C4-4275-ACA2-BF1C8F216476}" dt="2024-06-06T17:15:37.893" v="2384" actId="478"/>
          <ac:picMkLst>
            <pc:docMk/>
            <pc:sldMk cId="3323190507" sldId="266"/>
            <ac:picMk id="26" creationId="{E7D5CDDD-A57E-83C9-88D7-D253337A5EA9}"/>
          </ac:picMkLst>
        </pc:picChg>
        <pc:cxnChg chg="add mod">
          <ac:chgData name="Lucas Rodrigues Basso" userId="899cb759-b653-458b-a0f1-8d5c993681f2" providerId="ADAL" clId="{5FB34393-03C4-4275-ACA2-BF1C8F216476}" dt="2024-06-06T17:16:14.505" v="2392"/>
          <ac:cxnSpMkLst>
            <pc:docMk/>
            <pc:sldMk cId="3323190507" sldId="266"/>
            <ac:cxnSpMk id="5" creationId="{E48DDF0D-5D32-D1BE-1D62-1785FF81E69F}"/>
          </ac:cxnSpMkLst>
        </pc:cxnChg>
        <pc:cxnChg chg="add mod">
          <ac:chgData name="Lucas Rodrigues Basso" userId="899cb759-b653-458b-a0f1-8d5c993681f2" providerId="ADAL" clId="{5FB34393-03C4-4275-ACA2-BF1C8F216476}" dt="2024-06-06T17:16:14.505" v="2392"/>
          <ac:cxnSpMkLst>
            <pc:docMk/>
            <pc:sldMk cId="3323190507" sldId="266"/>
            <ac:cxnSpMk id="7" creationId="{9714C682-2D88-90EE-C9A3-B8DA85796BE5}"/>
          </ac:cxnSpMkLst>
        </pc:cxnChg>
        <pc:cxnChg chg="del">
          <ac:chgData name="Lucas Rodrigues Basso" userId="899cb759-b653-458b-a0f1-8d5c993681f2" providerId="ADAL" clId="{5FB34393-03C4-4275-ACA2-BF1C8F216476}" dt="2024-06-06T17:16:14.044" v="2391" actId="478"/>
          <ac:cxnSpMkLst>
            <pc:docMk/>
            <pc:sldMk cId="3323190507" sldId="266"/>
            <ac:cxnSpMk id="11" creationId="{58C26229-C8DB-9677-CE06-0F68238B6F5E}"/>
          </ac:cxnSpMkLst>
        </pc:cxnChg>
        <pc:cxnChg chg="del">
          <ac:chgData name="Lucas Rodrigues Basso" userId="899cb759-b653-458b-a0f1-8d5c993681f2" providerId="ADAL" clId="{5FB34393-03C4-4275-ACA2-BF1C8F216476}" dt="2024-06-06T17:16:14.044" v="2391" actId="478"/>
          <ac:cxnSpMkLst>
            <pc:docMk/>
            <pc:sldMk cId="3323190507" sldId="266"/>
            <ac:cxnSpMk id="12" creationId="{65B37E8D-9DB3-95E6-3884-BE6E3CA5422D}"/>
          </ac:cxnSpMkLst>
        </pc:cxnChg>
        <pc:cxnChg chg="mod">
          <ac:chgData name="Lucas Rodrigues Basso" userId="899cb759-b653-458b-a0f1-8d5c993681f2" providerId="ADAL" clId="{5FB34393-03C4-4275-ACA2-BF1C8F216476}" dt="2024-06-06T17:15:58.140" v="2390" actId="208"/>
          <ac:cxnSpMkLst>
            <pc:docMk/>
            <pc:sldMk cId="3323190507" sldId="266"/>
            <ac:cxnSpMk id="21" creationId="{150B73DF-9E93-F509-2835-E9488A4800BC}"/>
          </ac:cxnSpMkLst>
        </pc:cxnChg>
      </pc:sldChg>
      <pc:sldChg chg="addSp delSp modSp add mod">
        <pc:chgData name="Lucas Rodrigues Basso" userId="899cb759-b653-458b-a0f1-8d5c993681f2" providerId="ADAL" clId="{5FB34393-03C4-4275-ACA2-BF1C8F216476}" dt="2024-06-06T17:32:25.762" v="4117" actId="29295"/>
        <pc:sldMkLst>
          <pc:docMk/>
          <pc:sldMk cId="1710341379" sldId="267"/>
        </pc:sldMkLst>
        <pc:spChg chg="del">
          <ac:chgData name="Lucas Rodrigues Basso" userId="899cb759-b653-458b-a0f1-8d5c993681f2" providerId="ADAL" clId="{5FB34393-03C4-4275-ACA2-BF1C8F216476}" dt="2024-06-06T14:43:28.050" v="1603" actId="478"/>
          <ac:spMkLst>
            <pc:docMk/>
            <pc:sldMk cId="1710341379" sldId="267"/>
            <ac:spMk id="2" creationId="{117D9761-EA6C-2F68-DEA0-9D36DA13C501}"/>
          </ac:spMkLst>
        </pc:spChg>
        <pc:spChg chg="add mod">
          <ac:chgData name="Lucas Rodrigues Basso" userId="899cb759-b653-458b-a0f1-8d5c993681f2" providerId="ADAL" clId="{5FB34393-03C4-4275-ACA2-BF1C8F216476}" dt="2024-06-06T17:25:06.205" v="3448"/>
          <ac:spMkLst>
            <pc:docMk/>
            <pc:sldMk cId="1710341379" sldId="267"/>
            <ac:spMk id="2" creationId="{438198D1-8E70-58E8-C60A-138FE93B7129}"/>
          </ac:spMkLst>
        </pc:spChg>
        <pc:spChg chg="del">
          <ac:chgData name="Lucas Rodrigues Basso" userId="899cb759-b653-458b-a0f1-8d5c993681f2" providerId="ADAL" clId="{5FB34393-03C4-4275-ACA2-BF1C8F216476}" dt="2024-06-06T14:43:28.050" v="1603" actId="478"/>
          <ac:spMkLst>
            <pc:docMk/>
            <pc:sldMk cId="1710341379" sldId="267"/>
            <ac:spMk id="3" creationId="{35880B38-6CFB-9B73-6F1C-317A3DAC00F1}"/>
          </ac:spMkLst>
        </pc:spChg>
        <pc:spChg chg="add mod">
          <ac:chgData name="Lucas Rodrigues Basso" userId="899cb759-b653-458b-a0f1-8d5c993681f2" providerId="ADAL" clId="{5FB34393-03C4-4275-ACA2-BF1C8F216476}" dt="2024-06-06T17:25:06.205" v="3448"/>
          <ac:spMkLst>
            <pc:docMk/>
            <pc:sldMk cId="1710341379" sldId="267"/>
            <ac:spMk id="3" creationId="{67F7E75F-961C-8DD5-C70A-B14EC20CC0B9}"/>
          </ac:spMkLst>
        </pc:spChg>
        <pc:spChg chg="add mod">
          <ac:chgData name="Lucas Rodrigues Basso" userId="899cb759-b653-458b-a0f1-8d5c993681f2" providerId="ADAL" clId="{5FB34393-03C4-4275-ACA2-BF1C8F216476}" dt="2024-06-06T17:25:06.205" v="3448"/>
          <ac:spMkLst>
            <pc:docMk/>
            <pc:sldMk cId="1710341379" sldId="267"/>
            <ac:spMk id="4" creationId="{0C56E3CE-453B-F800-FC78-F55AA244DEA3}"/>
          </ac:spMkLst>
        </pc:spChg>
        <pc:spChg chg="del">
          <ac:chgData name="Lucas Rodrigues Basso" userId="899cb759-b653-458b-a0f1-8d5c993681f2" providerId="ADAL" clId="{5FB34393-03C4-4275-ACA2-BF1C8F216476}" dt="2024-06-06T14:48:24.384" v="1670" actId="478"/>
          <ac:spMkLst>
            <pc:docMk/>
            <pc:sldMk cId="1710341379" sldId="267"/>
            <ac:spMk id="5" creationId="{D375B081-41E7-79C2-CF23-76CC8580990A}"/>
          </ac:spMkLst>
        </pc:spChg>
        <pc:spChg chg="add del mod">
          <ac:chgData name="Lucas Rodrigues Basso" userId="899cb759-b653-458b-a0f1-8d5c993681f2" providerId="ADAL" clId="{5FB34393-03C4-4275-ACA2-BF1C8F216476}" dt="2024-06-06T17:25:05.804" v="3447" actId="478"/>
          <ac:spMkLst>
            <pc:docMk/>
            <pc:sldMk cId="1710341379" sldId="267"/>
            <ac:spMk id="7" creationId="{83680B51-06F5-6089-3C04-CC6409C0BAB5}"/>
          </ac:spMkLst>
        </pc:spChg>
        <pc:spChg chg="add del mod">
          <ac:chgData name="Lucas Rodrigues Basso" userId="899cb759-b653-458b-a0f1-8d5c993681f2" providerId="ADAL" clId="{5FB34393-03C4-4275-ACA2-BF1C8F216476}" dt="2024-06-06T17:25:05.804" v="3447" actId="478"/>
          <ac:spMkLst>
            <pc:docMk/>
            <pc:sldMk cId="1710341379" sldId="267"/>
            <ac:spMk id="9" creationId="{CCE4B77A-6E4B-9B10-21E6-14DD12182318}"/>
          </ac:spMkLst>
        </pc:spChg>
        <pc:spChg chg="add del mod">
          <ac:chgData name="Lucas Rodrigues Basso" userId="899cb759-b653-458b-a0f1-8d5c993681f2" providerId="ADAL" clId="{5FB34393-03C4-4275-ACA2-BF1C8F216476}" dt="2024-06-06T17:25:05.804" v="3447" actId="478"/>
          <ac:spMkLst>
            <pc:docMk/>
            <pc:sldMk cId="1710341379" sldId="267"/>
            <ac:spMk id="10" creationId="{F073132A-1FA1-8354-8FB6-69E4BA5C1FD4}"/>
          </ac:spMkLst>
        </pc:spChg>
        <pc:spChg chg="add del mod">
          <ac:chgData name="Lucas Rodrigues Basso" userId="899cb759-b653-458b-a0f1-8d5c993681f2" providerId="ADAL" clId="{5FB34393-03C4-4275-ACA2-BF1C8F216476}" dt="2024-06-06T16:58:13.808" v="1883" actId="478"/>
          <ac:spMkLst>
            <pc:docMk/>
            <pc:sldMk cId="1710341379" sldId="267"/>
            <ac:spMk id="12" creationId="{6F0FDBCC-F66E-7890-6C31-8DF974E9B92F}"/>
          </ac:spMkLst>
        </pc:spChg>
        <pc:spChg chg="add mod">
          <ac:chgData name="Lucas Rodrigues Basso" userId="899cb759-b653-458b-a0f1-8d5c993681f2" providerId="ADAL" clId="{5FB34393-03C4-4275-ACA2-BF1C8F216476}" dt="2024-06-06T14:48:24.770" v="1671"/>
          <ac:spMkLst>
            <pc:docMk/>
            <pc:sldMk cId="1710341379" sldId="267"/>
            <ac:spMk id="14" creationId="{63038280-9AF4-9C00-423E-850D4459EB9C}"/>
          </ac:spMkLst>
        </pc:spChg>
        <pc:spChg chg="add mod">
          <ac:chgData name="Lucas Rodrigues Basso" userId="899cb759-b653-458b-a0f1-8d5c993681f2" providerId="ADAL" clId="{5FB34393-03C4-4275-ACA2-BF1C8F216476}" dt="2024-06-06T17:25:26.084" v="3462" actId="20577"/>
          <ac:spMkLst>
            <pc:docMk/>
            <pc:sldMk cId="1710341379" sldId="267"/>
            <ac:spMk id="16" creationId="{0BFD2F68-417C-DA91-A748-C3D05AC13CBC}"/>
          </ac:spMkLst>
        </pc:spChg>
        <pc:spChg chg="del mod">
          <ac:chgData name="Lucas Rodrigues Basso" userId="899cb759-b653-458b-a0f1-8d5c993681f2" providerId="ADAL" clId="{5FB34393-03C4-4275-ACA2-BF1C8F216476}" dt="2024-06-06T14:44:10.794" v="1619" actId="478"/>
          <ac:spMkLst>
            <pc:docMk/>
            <pc:sldMk cId="1710341379" sldId="267"/>
            <ac:spMk id="20" creationId="{E3F76722-D0C1-FAE4-24B6-3195AE0D6D52}"/>
          </ac:spMkLst>
        </pc:spChg>
        <pc:spChg chg="del">
          <ac:chgData name="Lucas Rodrigues Basso" userId="899cb759-b653-458b-a0f1-8d5c993681f2" providerId="ADAL" clId="{5FB34393-03C4-4275-ACA2-BF1C8F216476}" dt="2024-06-06T14:17:14.065" v="1393" actId="478"/>
          <ac:spMkLst>
            <pc:docMk/>
            <pc:sldMk cId="1710341379" sldId="267"/>
            <ac:spMk id="21" creationId="{8A574DE6-1AF0-1996-E6C0-67BE4970ECFB}"/>
          </ac:spMkLst>
        </pc:spChg>
        <pc:spChg chg="del mod">
          <ac:chgData name="Lucas Rodrigues Basso" userId="899cb759-b653-458b-a0f1-8d5c993681f2" providerId="ADAL" clId="{5FB34393-03C4-4275-ACA2-BF1C8F216476}" dt="2024-06-06T14:43:28.050" v="1603" actId="478"/>
          <ac:spMkLst>
            <pc:docMk/>
            <pc:sldMk cId="1710341379" sldId="267"/>
            <ac:spMk id="61" creationId="{5C3E1E2E-18AA-C2D5-100F-0A4171E554F4}"/>
          </ac:spMkLst>
        </pc:spChg>
        <pc:picChg chg="add del mod">
          <ac:chgData name="Lucas Rodrigues Basso" userId="899cb759-b653-458b-a0f1-8d5c993681f2" providerId="ADAL" clId="{5FB34393-03C4-4275-ACA2-BF1C8F216476}" dt="2024-06-06T14:44:08.902" v="1618" actId="478"/>
          <ac:picMkLst>
            <pc:docMk/>
            <pc:sldMk cId="1710341379" sldId="267"/>
            <ac:picMk id="4" creationId="{0BCDD9DE-D608-B993-004C-6C88ED4A5388}"/>
          </ac:picMkLst>
        </pc:picChg>
        <pc:picChg chg="del">
          <ac:chgData name="Lucas Rodrigues Basso" userId="899cb759-b653-458b-a0f1-8d5c993681f2" providerId="ADAL" clId="{5FB34393-03C4-4275-ACA2-BF1C8F216476}" dt="2024-06-06T14:48:24.384" v="1670" actId="478"/>
          <ac:picMkLst>
            <pc:docMk/>
            <pc:sldMk cId="1710341379" sldId="267"/>
            <ac:picMk id="6" creationId="{FA8946DD-4023-3472-B918-D3D717DBA1B2}"/>
          </ac:picMkLst>
        </pc:picChg>
        <pc:picChg chg="del">
          <ac:chgData name="Lucas Rodrigues Basso" userId="899cb759-b653-458b-a0f1-8d5c993681f2" providerId="ADAL" clId="{5FB34393-03C4-4275-ACA2-BF1C8F216476}" dt="2024-06-06T14:17:12.299" v="1391" actId="478"/>
          <ac:picMkLst>
            <pc:docMk/>
            <pc:sldMk cId="1710341379" sldId="267"/>
            <ac:picMk id="8" creationId="{15977481-1FD5-B04B-5A9F-D8CCA0856809}"/>
          </ac:picMkLst>
        </pc:picChg>
        <pc:picChg chg="del">
          <ac:chgData name="Lucas Rodrigues Basso" userId="899cb759-b653-458b-a0f1-8d5c993681f2" providerId="ADAL" clId="{5FB34393-03C4-4275-ACA2-BF1C8F216476}" dt="2024-06-06T14:17:12.905" v="1392" actId="478"/>
          <ac:picMkLst>
            <pc:docMk/>
            <pc:sldMk cId="1710341379" sldId="267"/>
            <ac:picMk id="11" creationId="{CEBEC365-88C2-5DB9-FDE4-EDB8F1301DF4}"/>
          </ac:picMkLst>
        </pc:picChg>
        <pc:picChg chg="add mod">
          <ac:chgData name="Lucas Rodrigues Basso" userId="899cb759-b653-458b-a0f1-8d5c993681f2" providerId="ADAL" clId="{5FB34393-03C4-4275-ACA2-BF1C8F216476}" dt="2024-06-06T17:32:25.762" v="4117" actId="29295"/>
          <ac:picMkLst>
            <pc:docMk/>
            <pc:sldMk cId="1710341379" sldId="267"/>
            <ac:picMk id="13" creationId="{DD7FF3F3-E0C5-9F33-E7C8-50A7E597E5DF}"/>
          </ac:picMkLst>
        </pc:picChg>
        <pc:picChg chg="add mod">
          <ac:chgData name="Lucas Rodrigues Basso" userId="899cb759-b653-458b-a0f1-8d5c993681f2" providerId="ADAL" clId="{5FB34393-03C4-4275-ACA2-BF1C8F216476}" dt="2024-06-06T14:48:24.770" v="1671"/>
          <ac:picMkLst>
            <pc:docMk/>
            <pc:sldMk cId="1710341379" sldId="267"/>
            <ac:picMk id="15" creationId="{410B9E08-A8C0-8FA4-5FFF-4DF0444E11EF}"/>
          </ac:picMkLst>
        </pc:picChg>
      </pc:sldChg>
      <pc:sldChg chg="addSp delSp modSp add del mod">
        <pc:chgData name="Lucas Rodrigues Basso" userId="899cb759-b653-458b-a0f1-8d5c993681f2" providerId="ADAL" clId="{5FB34393-03C4-4275-ACA2-BF1C8F216476}" dt="2024-06-06T17:25:31.675" v="3463" actId="47"/>
        <pc:sldMkLst>
          <pc:docMk/>
          <pc:sldMk cId="591190718" sldId="268"/>
        </pc:sldMkLst>
        <pc:spChg chg="add del mod">
          <ac:chgData name="Lucas Rodrigues Basso" userId="899cb759-b653-458b-a0f1-8d5c993681f2" providerId="ADAL" clId="{5FB34393-03C4-4275-ACA2-BF1C8F216476}" dt="2024-06-06T16:59:36.201" v="1907" actId="478"/>
          <ac:spMkLst>
            <pc:docMk/>
            <pc:sldMk cId="591190718" sldId="268"/>
            <ac:spMk id="4" creationId="{AF3E331A-8AA6-092A-90D6-A440738DAAAD}"/>
          </ac:spMkLst>
        </pc:spChg>
        <pc:spChg chg="add mod">
          <ac:chgData name="Lucas Rodrigues Basso" userId="899cb759-b653-458b-a0f1-8d5c993681f2" providerId="ADAL" clId="{5FB34393-03C4-4275-ACA2-BF1C8F216476}" dt="2024-06-06T17:00:09.652" v="1914" actId="14100"/>
          <ac:spMkLst>
            <pc:docMk/>
            <pc:sldMk cId="591190718" sldId="268"/>
            <ac:spMk id="5" creationId="{D9E7A401-4A16-9758-50F8-C8646E6CAD0B}"/>
          </ac:spMkLst>
        </pc:spChg>
        <pc:spChg chg="add mod">
          <ac:chgData name="Lucas Rodrigues Basso" userId="899cb759-b653-458b-a0f1-8d5c993681f2" providerId="ADAL" clId="{5FB34393-03C4-4275-ACA2-BF1C8F216476}" dt="2024-06-06T17:00:15.101" v="1915" actId="1076"/>
          <ac:spMkLst>
            <pc:docMk/>
            <pc:sldMk cId="591190718" sldId="268"/>
            <ac:spMk id="6" creationId="{00318C84-9D90-FF4D-3A8B-EB203BE5AF3B}"/>
          </ac:spMkLst>
        </pc:spChg>
        <pc:spChg chg="mod">
          <ac:chgData name="Lucas Rodrigues Basso" userId="899cb759-b653-458b-a0f1-8d5c993681f2" providerId="ADAL" clId="{5FB34393-03C4-4275-ACA2-BF1C8F216476}" dt="2024-06-06T16:57:03.774" v="1879" actId="1076"/>
          <ac:spMkLst>
            <pc:docMk/>
            <pc:sldMk cId="591190718" sldId="268"/>
            <ac:spMk id="7" creationId="{83680B51-06F5-6089-3C04-CC6409C0BAB5}"/>
          </ac:spMkLst>
        </pc:spChg>
        <pc:spChg chg="mod">
          <ac:chgData name="Lucas Rodrigues Basso" userId="899cb759-b653-458b-a0f1-8d5c993681f2" providerId="ADAL" clId="{5FB34393-03C4-4275-ACA2-BF1C8F216476}" dt="2024-06-06T16:57:04.101" v="1880" actId="1076"/>
          <ac:spMkLst>
            <pc:docMk/>
            <pc:sldMk cId="591190718" sldId="268"/>
            <ac:spMk id="9" creationId="{CCE4B77A-6E4B-9B10-21E6-14DD12182318}"/>
          </ac:spMkLst>
        </pc:spChg>
        <pc:spChg chg="del mod">
          <ac:chgData name="Lucas Rodrigues Basso" userId="899cb759-b653-458b-a0f1-8d5c993681f2" providerId="ADAL" clId="{5FB34393-03C4-4275-ACA2-BF1C8F216476}" dt="2024-06-06T16:59:24.568" v="1900" actId="478"/>
          <ac:spMkLst>
            <pc:docMk/>
            <pc:sldMk cId="591190718" sldId="268"/>
            <ac:spMk id="12" creationId="{6F0FDBCC-F66E-7890-6C31-8DF974E9B92F}"/>
          </ac:spMkLst>
        </pc:spChg>
        <pc:picChg chg="add mod">
          <ac:chgData name="Lucas Rodrigues Basso" userId="899cb759-b653-458b-a0f1-8d5c993681f2" providerId="ADAL" clId="{5FB34393-03C4-4275-ACA2-BF1C8F216476}" dt="2024-06-06T14:55:30.576" v="1816" actId="1076"/>
          <ac:picMkLst>
            <pc:docMk/>
            <pc:sldMk cId="591190718" sldId="268"/>
            <ac:picMk id="2" creationId="{12780A45-9BE7-0216-702C-CEA8A73D06DB}"/>
          </ac:picMkLst>
        </pc:picChg>
        <pc:picChg chg="add mod">
          <ac:chgData name="Lucas Rodrigues Basso" userId="899cb759-b653-458b-a0f1-8d5c993681f2" providerId="ADAL" clId="{5FB34393-03C4-4275-ACA2-BF1C8F216476}" dt="2024-06-06T17:00:16.503" v="1916" actId="1076"/>
          <ac:picMkLst>
            <pc:docMk/>
            <pc:sldMk cId="591190718" sldId="268"/>
            <ac:picMk id="3" creationId="{E6566498-987D-0205-507A-4BF3B0142B44}"/>
          </ac:picMkLst>
        </pc:picChg>
        <pc:picChg chg="del">
          <ac:chgData name="Lucas Rodrigues Basso" userId="899cb759-b653-458b-a0f1-8d5c993681f2" providerId="ADAL" clId="{5FB34393-03C4-4275-ACA2-BF1C8F216476}" dt="2024-06-06T14:49:38.503" v="1683" actId="478"/>
          <ac:picMkLst>
            <pc:docMk/>
            <pc:sldMk cId="591190718" sldId="268"/>
            <ac:picMk id="13" creationId="{DD7FF3F3-E0C5-9F33-E7C8-50A7E597E5DF}"/>
          </ac:picMkLst>
        </pc:picChg>
      </pc:sldChg>
      <pc:sldChg chg="addSp delSp modSp add mod">
        <pc:chgData name="Lucas Rodrigues Basso" userId="899cb759-b653-458b-a0f1-8d5c993681f2" providerId="ADAL" clId="{5FB34393-03C4-4275-ACA2-BF1C8F216476}" dt="2024-06-06T17:32:37.633" v="4121" actId="29295"/>
        <pc:sldMkLst>
          <pc:docMk/>
          <pc:sldMk cId="4141693453" sldId="269"/>
        </pc:sldMkLst>
        <pc:spChg chg="add mod">
          <ac:chgData name="Lucas Rodrigues Basso" userId="899cb759-b653-458b-a0f1-8d5c993681f2" providerId="ADAL" clId="{5FB34393-03C4-4275-ACA2-BF1C8F216476}" dt="2024-06-06T17:25:40.724" v="3466" actId="1076"/>
          <ac:spMkLst>
            <pc:docMk/>
            <pc:sldMk cId="4141693453" sldId="269"/>
            <ac:spMk id="2" creationId="{20688610-99F9-3F7A-6E17-E92B62CFA5E9}"/>
          </ac:spMkLst>
        </pc:spChg>
        <pc:spChg chg="add mod">
          <ac:chgData name="Lucas Rodrigues Basso" userId="899cb759-b653-458b-a0f1-8d5c993681f2" providerId="ADAL" clId="{5FB34393-03C4-4275-ACA2-BF1C8F216476}" dt="2024-06-06T17:25:40.724" v="3466" actId="1076"/>
          <ac:spMkLst>
            <pc:docMk/>
            <pc:sldMk cId="4141693453" sldId="269"/>
            <ac:spMk id="3" creationId="{30257DC9-2145-4FFB-5832-70BA8857281C}"/>
          </ac:spMkLst>
        </pc:spChg>
        <pc:spChg chg="mod">
          <ac:chgData name="Lucas Rodrigues Basso" userId="899cb759-b653-458b-a0f1-8d5c993681f2" providerId="ADAL" clId="{5FB34393-03C4-4275-ACA2-BF1C8F216476}" dt="2024-06-06T16:56:34.524" v="1876" actId="14100"/>
          <ac:spMkLst>
            <pc:docMk/>
            <pc:sldMk cId="4141693453" sldId="269"/>
            <ac:spMk id="4" creationId="{AF3E331A-8AA6-092A-90D6-A440738DAAAD}"/>
          </ac:spMkLst>
        </pc:spChg>
        <pc:spChg chg="add del mod">
          <ac:chgData name="Lucas Rodrigues Basso" userId="899cb759-b653-458b-a0f1-8d5c993681f2" providerId="ADAL" clId="{5FB34393-03C4-4275-ACA2-BF1C8F216476}" dt="2024-06-06T17:25:36.288" v="3464" actId="478"/>
          <ac:spMkLst>
            <pc:docMk/>
            <pc:sldMk cId="4141693453" sldId="269"/>
            <ac:spMk id="7" creationId="{83680B51-06F5-6089-3C04-CC6409C0BAB5}"/>
          </ac:spMkLst>
        </pc:spChg>
        <pc:spChg chg="add mod">
          <ac:chgData name="Lucas Rodrigues Basso" userId="899cb759-b653-458b-a0f1-8d5c993681f2" providerId="ADAL" clId="{5FB34393-03C4-4275-ACA2-BF1C8F216476}" dt="2024-06-06T17:25:36.696" v="3465"/>
          <ac:spMkLst>
            <pc:docMk/>
            <pc:sldMk cId="4141693453" sldId="269"/>
            <ac:spMk id="8" creationId="{CCE981C3-7FFE-ABB4-7B13-79FAC70EC8FF}"/>
          </ac:spMkLst>
        </pc:spChg>
        <pc:spChg chg="del mod">
          <ac:chgData name="Lucas Rodrigues Basso" userId="899cb759-b653-458b-a0f1-8d5c993681f2" providerId="ADAL" clId="{5FB34393-03C4-4275-ACA2-BF1C8F216476}" dt="2024-06-06T17:25:36.288" v="3464" actId="478"/>
          <ac:spMkLst>
            <pc:docMk/>
            <pc:sldMk cId="4141693453" sldId="269"/>
            <ac:spMk id="9" creationId="{CCE4B77A-6E4B-9B10-21E6-14DD12182318}"/>
          </ac:spMkLst>
        </pc:spChg>
        <pc:spChg chg="del">
          <ac:chgData name="Lucas Rodrigues Basso" userId="899cb759-b653-458b-a0f1-8d5c993681f2" providerId="ADAL" clId="{5FB34393-03C4-4275-ACA2-BF1C8F216476}" dt="2024-06-06T17:25:36.288" v="3464" actId="478"/>
          <ac:spMkLst>
            <pc:docMk/>
            <pc:sldMk cId="4141693453" sldId="269"/>
            <ac:spMk id="10" creationId="{F073132A-1FA1-8354-8FB6-69E4BA5C1FD4}"/>
          </ac:spMkLst>
        </pc:spChg>
        <pc:spChg chg="mod">
          <ac:chgData name="Lucas Rodrigues Basso" userId="899cb759-b653-458b-a0f1-8d5c993681f2" providerId="ADAL" clId="{5FB34393-03C4-4275-ACA2-BF1C8F216476}" dt="2024-06-06T17:05:58.288" v="2089" actId="1076"/>
          <ac:spMkLst>
            <pc:docMk/>
            <pc:sldMk cId="4141693453" sldId="269"/>
            <ac:spMk id="12" creationId="{6F0FDBCC-F66E-7890-6C31-8DF974E9B92F}"/>
          </ac:spMkLst>
        </pc:spChg>
        <pc:picChg chg="del">
          <ac:chgData name="Lucas Rodrigues Basso" userId="899cb759-b653-458b-a0f1-8d5c993681f2" providerId="ADAL" clId="{5FB34393-03C4-4275-ACA2-BF1C8F216476}" dt="2024-06-06T14:54:54.711" v="1805" actId="478"/>
          <ac:picMkLst>
            <pc:docMk/>
            <pc:sldMk cId="4141693453" sldId="269"/>
            <ac:picMk id="2" creationId="{12780A45-9BE7-0216-702C-CEA8A73D06DB}"/>
          </ac:picMkLst>
        </pc:picChg>
        <pc:picChg chg="del">
          <ac:chgData name="Lucas Rodrigues Basso" userId="899cb759-b653-458b-a0f1-8d5c993681f2" providerId="ADAL" clId="{5FB34393-03C4-4275-ACA2-BF1C8F216476}" dt="2024-06-06T14:55:00.732" v="1808" actId="478"/>
          <ac:picMkLst>
            <pc:docMk/>
            <pc:sldMk cId="4141693453" sldId="269"/>
            <ac:picMk id="3" creationId="{E6566498-987D-0205-507A-4BF3B0142B44}"/>
          </ac:picMkLst>
        </pc:picChg>
        <pc:picChg chg="add mod">
          <ac:chgData name="Lucas Rodrigues Basso" userId="899cb759-b653-458b-a0f1-8d5c993681f2" providerId="ADAL" clId="{5FB34393-03C4-4275-ACA2-BF1C8F216476}" dt="2024-06-06T17:32:31.422" v="4119" actId="29295"/>
          <ac:picMkLst>
            <pc:docMk/>
            <pc:sldMk cId="4141693453" sldId="269"/>
            <ac:picMk id="5" creationId="{B57614A3-61D7-4FFD-43B0-F0A1EAEC3032}"/>
          </ac:picMkLst>
        </pc:picChg>
        <pc:picChg chg="add mod">
          <ac:chgData name="Lucas Rodrigues Basso" userId="899cb759-b653-458b-a0f1-8d5c993681f2" providerId="ADAL" clId="{5FB34393-03C4-4275-ACA2-BF1C8F216476}" dt="2024-06-06T17:32:37.633" v="4121" actId="29295"/>
          <ac:picMkLst>
            <pc:docMk/>
            <pc:sldMk cId="4141693453" sldId="269"/>
            <ac:picMk id="6" creationId="{19412143-568D-1147-8A72-9B175A6BD2BD}"/>
          </ac:picMkLst>
        </pc:picChg>
      </pc:sldChg>
      <pc:sldChg chg="add del">
        <pc:chgData name="Lucas Rodrigues Basso" userId="899cb759-b653-458b-a0f1-8d5c993681f2" providerId="ADAL" clId="{5FB34393-03C4-4275-ACA2-BF1C8F216476}" dt="2024-06-06T17:00:57.931" v="1918" actId="2890"/>
        <pc:sldMkLst>
          <pc:docMk/>
          <pc:sldMk cId="2301245384" sldId="270"/>
        </pc:sldMkLst>
      </pc:sldChg>
      <pc:sldChg chg="addSp delSp modSp add mod">
        <pc:chgData name="Lucas Rodrigues Basso" userId="899cb759-b653-458b-a0f1-8d5c993681f2" providerId="ADAL" clId="{5FB34393-03C4-4275-ACA2-BF1C8F216476}" dt="2024-06-06T17:32:43.924" v="4123" actId="29295"/>
        <pc:sldMkLst>
          <pc:docMk/>
          <pc:sldMk cId="3600890955" sldId="270"/>
        </pc:sldMkLst>
        <pc:spChg chg="add mod">
          <ac:chgData name="Lucas Rodrigues Basso" userId="899cb759-b653-458b-a0f1-8d5c993681f2" providerId="ADAL" clId="{5FB34393-03C4-4275-ACA2-BF1C8F216476}" dt="2024-06-06T17:26:51.301" v="3545" actId="20577"/>
          <ac:spMkLst>
            <pc:docMk/>
            <pc:sldMk cId="3600890955" sldId="270"/>
            <ac:spMk id="3" creationId="{37A44745-BB5F-5DFC-9491-041651D7B27A}"/>
          </ac:spMkLst>
        </pc:spChg>
        <pc:spChg chg="add mod">
          <ac:chgData name="Lucas Rodrigues Basso" userId="899cb759-b653-458b-a0f1-8d5c993681f2" providerId="ADAL" clId="{5FB34393-03C4-4275-ACA2-BF1C8F216476}" dt="2024-06-06T17:26:54.739" v="3547" actId="20577"/>
          <ac:spMkLst>
            <pc:docMk/>
            <pc:sldMk cId="3600890955" sldId="270"/>
            <ac:spMk id="4" creationId="{90B46699-DCBF-6CDC-8444-76EC9A0A428C}"/>
          </ac:spMkLst>
        </pc:spChg>
        <pc:spChg chg="add mod">
          <ac:chgData name="Lucas Rodrigues Basso" userId="899cb759-b653-458b-a0f1-8d5c993681f2" providerId="ADAL" clId="{5FB34393-03C4-4275-ACA2-BF1C8F216476}" dt="2024-06-06T17:27:01.175" v="3552" actId="20577"/>
          <ac:spMkLst>
            <pc:docMk/>
            <pc:sldMk cId="3600890955" sldId="270"/>
            <ac:spMk id="5" creationId="{638980B5-9450-E92A-C9D4-BFAE6EFB4465}"/>
          </ac:spMkLst>
        </pc:spChg>
        <pc:spChg chg="add mod">
          <ac:chgData name="Lucas Rodrigues Basso" userId="899cb759-b653-458b-a0f1-8d5c993681f2" providerId="ADAL" clId="{5FB34393-03C4-4275-ACA2-BF1C8F216476}" dt="2024-06-06T17:27:07.136" v="3555" actId="20577"/>
          <ac:spMkLst>
            <pc:docMk/>
            <pc:sldMk cId="3600890955" sldId="270"/>
            <ac:spMk id="6" creationId="{B242D175-1C48-149E-839F-9C7308E83D04}"/>
          </ac:spMkLst>
        </pc:spChg>
        <pc:spChg chg="mod">
          <ac:chgData name="Lucas Rodrigues Basso" userId="899cb759-b653-458b-a0f1-8d5c993681f2" providerId="ADAL" clId="{5FB34393-03C4-4275-ACA2-BF1C8F216476}" dt="2024-06-06T17:26:32.717" v="3534" actId="2711"/>
          <ac:spMkLst>
            <pc:docMk/>
            <pc:sldMk cId="3600890955" sldId="270"/>
            <ac:spMk id="7" creationId="{83680B51-06F5-6089-3C04-CC6409C0BAB5}"/>
          </ac:spMkLst>
        </pc:spChg>
        <pc:spChg chg="add del mod">
          <ac:chgData name="Lucas Rodrigues Basso" userId="899cb759-b653-458b-a0f1-8d5c993681f2" providerId="ADAL" clId="{5FB34393-03C4-4275-ACA2-BF1C8F216476}" dt="2024-06-06T17:26:06.299" v="3470"/>
          <ac:spMkLst>
            <pc:docMk/>
            <pc:sldMk cId="3600890955" sldId="270"/>
            <ac:spMk id="8" creationId="{162EC46A-BCC3-21AB-6723-0889158C5CBF}"/>
          </ac:spMkLst>
        </pc:spChg>
        <pc:spChg chg="mod">
          <ac:chgData name="Lucas Rodrigues Basso" userId="899cb759-b653-458b-a0f1-8d5c993681f2" providerId="ADAL" clId="{5FB34393-03C4-4275-ACA2-BF1C8F216476}" dt="2024-06-06T17:26:13.324" v="3478" actId="20577"/>
          <ac:spMkLst>
            <pc:docMk/>
            <pc:sldMk cId="3600890955" sldId="270"/>
            <ac:spMk id="9" creationId="{CCE4B77A-6E4B-9B10-21E6-14DD12182318}"/>
          </ac:spMkLst>
        </pc:spChg>
        <pc:spChg chg="del">
          <ac:chgData name="Lucas Rodrigues Basso" userId="899cb759-b653-458b-a0f1-8d5c993681f2" providerId="ADAL" clId="{5FB34393-03C4-4275-ACA2-BF1C8F216476}" dt="2024-06-06T17:26:07.902" v="3471" actId="478"/>
          <ac:spMkLst>
            <pc:docMk/>
            <pc:sldMk cId="3600890955" sldId="270"/>
            <ac:spMk id="10" creationId="{F073132A-1FA1-8354-8FB6-69E4BA5C1FD4}"/>
          </ac:spMkLst>
        </pc:spChg>
        <pc:spChg chg="add mod">
          <ac:chgData name="Lucas Rodrigues Basso" userId="899cb759-b653-458b-a0f1-8d5c993681f2" providerId="ADAL" clId="{5FB34393-03C4-4275-ACA2-BF1C8F216476}" dt="2024-06-06T17:26:08.391" v="3472"/>
          <ac:spMkLst>
            <pc:docMk/>
            <pc:sldMk cId="3600890955" sldId="270"/>
            <ac:spMk id="11" creationId="{C3AE198B-4D01-397A-EA42-986A459F0C7A}"/>
          </ac:spMkLst>
        </pc:spChg>
        <pc:spChg chg="mod">
          <ac:chgData name="Lucas Rodrigues Basso" userId="899cb759-b653-458b-a0f1-8d5c993681f2" providerId="ADAL" clId="{5FB34393-03C4-4275-ACA2-BF1C8F216476}" dt="2024-06-06T17:26:45.291" v="3543" actId="20577"/>
          <ac:spMkLst>
            <pc:docMk/>
            <pc:sldMk cId="3600890955" sldId="270"/>
            <ac:spMk id="16" creationId="{0BFD2F68-417C-DA91-A748-C3D05AC13CBC}"/>
          </ac:spMkLst>
        </pc:spChg>
        <pc:picChg chg="add mod modCrop">
          <ac:chgData name="Lucas Rodrigues Basso" userId="899cb759-b653-458b-a0f1-8d5c993681f2" providerId="ADAL" clId="{5FB34393-03C4-4275-ACA2-BF1C8F216476}" dt="2024-06-06T17:32:43.924" v="4123" actId="29295"/>
          <ac:picMkLst>
            <pc:docMk/>
            <pc:sldMk cId="3600890955" sldId="270"/>
            <ac:picMk id="2" creationId="{03EA19DF-E4A0-3C56-8BB8-5A4E9367D829}"/>
          </ac:picMkLst>
        </pc:picChg>
        <pc:picChg chg="add del mod">
          <ac:chgData name="Lucas Rodrigues Basso" userId="899cb759-b653-458b-a0f1-8d5c993681f2" providerId="ADAL" clId="{5FB34393-03C4-4275-ACA2-BF1C8F216476}" dt="2024-06-06T17:06:20.910" v="2091"/>
          <ac:picMkLst>
            <pc:docMk/>
            <pc:sldMk cId="3600890955" sldId="270"/>
            <ac:picMk id="8" creationId="{1173E9E3-FAAD-AECD-93E2-6590B0DF1274}"/>
          </ac:picMkLst>
        </pc:picChg>
        <pc:picChg chg="del">
          <ac:chgData name="Lucas Rodrigues Basso" userId="899cb759-b653-458b-a0f1-8d5c993681f2" providerId="ADAL" clId="{5FB34393-03C4-4275-ACA2-BF1C8F216476}" dt="2024-06-06T17:01:56.981" v="1936" actId="478"/>
          <ac:picMkLst>
            <pc:docMk/>
            <pc:sldMk cId="3600890955" sldId="270"/>
            <ac:picMk id="13" creationId="{DD7FF3F3-E0C5-9F33-E7C8-50A7E597E5DF}"/>
          </ac:picMkLst>
        </pc:picChg>
      </pc:sldChg>
      <pc:sldChg chg="addSp delSp modSp add mod">
        <pc:chgData name="Lucas Rodrigues Basso" userId="899cb759-b653-458b-a0f1-8d5c993681f2" providerId="ADAL" clId="{5FB34393-03C4-4275-ACA2-BF1C8F216476}" dt="2024-06-06T17:32:52.477" v="4125" actId="29295"/>
        <pc:sldMkLst>
          <pc:docMk/>
          <pc:sldMk cId="275392446" sldId="271"/>
        </pc:sldMkLst>
        <pc:spChg chg="del">
          <ac:chgData name="Lucas Rodrigues Basso" userId="899cb759-b653-458b-a0f1-8d5c993681f2" providerId="ADAL" clId="{5FB34393-03C4-4275-ACA2-BF1C8F216476}" dt="2024-06-06T17:07:45.953" v="2121" actId="478"/>
          <ac:spMkLst>
            <pc:docMk/>
            <pc:sldMk cId="275392446" sldId="271"/>
            <ac:spMk id="4" creationId="{AF3E331A-8AA6-092A-90D6-A440738DAAAD}"/>
          </ac:spMkLst>
        </pc:spChg>
        <pc:spChg chg="mod">
          <ac:chgData name="Lucas Rodrigues Basso" userId="899cb759-b653-458b-a0f1-8d5c993681f2" providerId="ADAL" clId="{5FB34393-03C4-4275-ACA2-BF1C8F216476}" dt="2024-06-06T17:31:15.919" v="4070" actId="14100"/>
          <ac:spMkLst>
            <pc:docMk/>
            <pc:sldMk cId="275392446" sldId="271"/>
            <ac:spMk id="7" creationId="{83680B51-06F5-6089-3C04-CC6409C0BAB5}"/>
          </ac:spMkLst>
        </pc:spChg>
        <pc:spChg chg="mod">
          <ac:chgData name="Lucas Rodrigues Basso" userId="899cb759-b653-458b-a0f1-8d5c993681f2" providerId="ADAL" clId="{5FB34393-03C4-4275-ACA2-BF1C8F216476}" dt="2024-06-06T17:30:41.490" v="4020" actId="20577"/>
          <ac:spMkLst>
            <pc:docMk/>
            <pc:sldMk cId="275392446" sldId="271"/>
            <ac:spMk id="9" creationId="{CCE4B77A-6E4B-9B10-21E6-14DD12182318}"/>
          </ac:spMkLst>
        </pc:spChg>
        <pc:spChg chg="del mod">
          <ac:chgData name="Lucas Rodrigues Basso" userId="899cb759-b653-458b-a0f1-8d5c993681f2" providerId="ADAL" clId="{5FB34393-03C4-4275-ACA2-BF1C8F216476}" dt="2024-06-06T17:07:43.849" v="2120" actId="478"/>
          <ac:spMkLst>
            <pc:docMk/>
            <pc:sldMk cId="275392446" sldId="271"/>
            <ac:spMk id="12" creationId="{6F0FDBCC-F66E-7890-6C31-8DF974E9B92F}"/>
          </ac:spMkLst>
        </pc:spChg>
        <pc:picChg chg="add mod">
          <ac:chgData name="Lucas Rodrigues Basso" userId="899cb759-b653-458b-a0f1-8d5c993681f2" providerId="ADAL" clId="{5FB34393-03C4-4275-ACA2-BF1C8F216476}" dt="2024-06-06T17:32:52.477" v="4125" actId="29295"/>
          <ac:picMkLst>
            <pc:docMk/>
            <pc:sldMk cId="275392446" sldId="271"/>
            <ac:picMk id="2" creationId="{3E4AF713-D02F-78C3-4211-AC130AD129C6}"/>
          </ac:picMkLst>
        </pc:picChg>
        <pc:picChg chg="del">
          <ac:chgData name="Lucas Rodrigues Basso" userId="899cb759-b653-458b-a0f1-8d5c993681f2" providerId="ADAL" clId="{5FB34393-03C4-4275-ACA2-BF1C8F216476}" dt="2024-06-06T17:07:26.660" v="2113" actId="478"/>
          <ac:picMkLst>
            <pc:docMk/>
            <pc:sldMk cId="275392446" sldId="271"/>
            <ac:picMk id="5" creationId="{B57614A3-61D7-4FFD-43B0-F0A1EAEC3032}"/>
          </ac:picMkLst>
        </pc:picChg>
        <pc:picChg chg="del">
          <ac:chgData name="Lucas Rodrigues Basso" userId="899cb759-b653-458b-a0f1-8d5c993681f2" providerId="ADAL" clId="{5FB34393-03C4-4275-ACA2-BF1C8F216476}" dt="2024-06-06T17:07:27.771" v="2114" actId="478"/>
          <ac:picMkLst>
            <pc:docMk/>
            <pc:sldMk cId="275392446" sldId="271"/>
            <ac:picMk id="6" creationId="{19412143-568D-1147-8A72-9B175A6BD2BD}"/>
          </ac:picMkLst>
        </pc:picChg>
      </pc:sldChg>
      <pc:sldChg chg="addSp delSp modSp add mod">
        <pc:chgData name="Lucas Rodrigues Basso" userId="899cb759-b653-458b-a0f1-8d5c993681f2" providerId="ADAL" clId="{5FB34393-03C4-4275-ACA2-BF1C8F216476}" dt="2024-06-06T17:30:15.438" v="4002" actId="6549"/>
        <pc:sldMkLst>
          <pc:docMk/>
          <pc:sldMk cId="4106817607" sldId="272"/>
        </pc:sldMkLst>
        <pc:spChg chg="del">
          <ac:chgData name="Lucas Rodrigues Basso" userId="899cb759-b653-458b-a0f1-8d5c993681f2" providerId="ADAL" clId="{5FB34393-03C4-4275-ACA2-BF1C8F216476}" dt="2024-06-06T17:28:12.426" v="3641" actId="478"/>
          <ac:spMkLst>
            <pc:docMk/>
            <pc:sldMk cId="4106817607" sldId="272"/>
            <ac:spMk id="2" creationId="{0C5A6258-138F-045D-53E5-0164A7FE13DC}"/>
          </ac:spMkLst>
        </pc:spChg>
        <pc:spChg chg="add mod">
          <ac:chgData name="Lucas Rodrigues Basso" userId="899cb759-b653-458b-a0f1-8d5c993681f2" providerId="ADAL" clId="{5FB34393-03C4-4275-ACA2-BF1C8F216476}" dt="2024-06-06T17:29:16.023" v="3976" actId="2711"/>
          <ac:spMkLst>
            <pc:docMk/>
            <pc:sldMk cId="4106817607" sldId="272"/>
            <ac:spMk id="3" creationId="{BDDD4E9F-BE8E-7EB4-6CDA-86D8C068796C}"/>
          </ac:spMkLst>
        </pc:spChg>
        <pc:spChg chg="add mod">
          <ac:chgData name="Lucas Rodrigues Basso" userId="899cb759-b653-458b-a0f1-8d5c993681f2" providerId="ADAL" clId="{5FB34393-03C4-4275-ACA2-BF1C8F216476}" dt="2024-06-06T17:29:37.748" v="3982" actId="6549"/>
          <ac:spMkLst>
            <pc:docMk/>
            <pc:sldMk cId="4106817607" sldId="272"/>
            <ac:spMk id="4" creationId="{C1C43C11-5A1D-D253-7E59-ADB3B39C1105}"/>
          </ac:spMkLst>
        </pc:spChg>
        <pc:spChg chg="del">
          <ac:chgData name="Lucas Rodrigues Basso" userId="899cb759-b653-458b-a0f1-8d5c993681f2" providerId="ADAL" clId="{5FB34393-03C4-4275-ACA2-BF1C8F216476}" dt="2024-06-06T17:28:09.771" v="3640" actId="478"/>
          <ac:spMkLst>
            <pc:docMk/>
            <pc:sldMk cId="4106817607" sldId="272"/>
            <ac:spMk id="5" creationId="{28F02213-0E5C-C6A2-44BD-6CE4DF97E719}"/>
          </ac:spMkLst>
        </pc:spChg>
        <pc:spChg chg="add mod">
          <ac:chgData name="Lucas Rodrigues Basso" userId="899cb759-b653-458b-a0f1-8d5c993681f2" providerId="ADAL" clId="{5FB34393-03C4-4275-ACA2-BF1C8F216476}" dt="2024-06-06T17:30:15.438" v="4002" actId="6549"/>
          <ac:spMkLst>
            <pc:docMk/>
            <pc:sldMk cId="4106817607" sldId="272"/>
            <ac:spMk id="6" creationId="{E00C6987-1409-AE12-EE3C-7EBAC0B232AD}"/>
          </ac:spMkLst>
        </pc:spChg>
        <pc:spChg chg="del">
          <ac:chgData name="Lucas Rodrigues Basso" userId="899cb759-b653-458b-a0f1-8d5c993681f2" providerId="ADAL" clId="{5FB34393-03C4-4275-ACA2-BF1C8F216476}" dt="2024-06-06T17:28:09.771" v="3640" actId="478"/>
          <ac:spMkLst>
            <pc:docMk/>
            <pc:sldMk cId="4106817607" sldId="272"/>
            <ac:spMk id="7" creationId="{FF48B12C-D960-F8DC-4E9B-3BC87F6F8C62}"/>
          </ac:spMkLst>
        </pc:spChg>
        <pc:spChg chg="del">
          <ac:chgData name="Lucas Rodrigues Basso" userId="899cb759-b653-458b-a0f1-8d5c993681f2" providerId="ADAL" clId="{5FB34393-03C4-4275-ACA2-BF1C8F216476}" dt="2024-06-06T17:28:09.771" v="3640" actId="478"/>
          <ac:spMkLst>
            <pc:docMk/>
            <pc:sldMk cId="4106817607" sldId="272"/>
            <ac:spMk id="8" creationId="{82F94712-BA21-44B0-347C-FDAB32705066}"/>
          </ac:spMkLst>
        </pc:spChg>
        <pc:spChg chg="del">
          <ac:chgData name="Lucas Rodrigues Basso" userId="899cb759-b653-458b-a0f1-8d5c993681f2" providerId="ADAL" clId="{5FB34393-03C4-4275-ACA2-BF1C8F216476}" dt="2024-06-06T17:28:09.771" v="3640" actId="478"/>
          <ac:spMkLst>
            <pc:docMk/>
            <pc:sldMk cId="4106817607" sldId="272"/>
            <ac:spMk id="9" creationId="{412C4682-04D7-7433-5484-2090DE74E282}"/>
          </ac:spMkLst>
        </pc:spChg>
        <pc:spChg chg="del">
          <ac:chgData name="Lucas Rodrigues Basso" userId="899cb759-b653-458b-a0f1-8d5c993681f2" providerId="ADAL" clId="{5FB34393-03C4-4275-ACA2-BF1C8F216476}" dt="2024-06-06T17:28:09.771" v="3640" actId="478"/>
          <ac:spMkLst>
            <pc:docMk/>
            <pc:sldMk cId="4106817607" sldId="272"/>
            <ac:spMk id="10" creationId="{8F352D98-566F-B5FE-0CB6-F4DD0D1BFD45}"/>
          </ac:spMkLst>
        </pc:spChg>
        <pc:spChg chg="del">
          <ac:chgData name="Lucas Rodrigues Basso" userId="899cb759-b653-458b-a0f1-8d5c993681f2" providerId="ADAL" clId="{5FB34393-03C4-4275-ACA2-BF1C8F216476}" dt="2024-06-06T17:28:09.771" v="3640" actId="478"/>
          <ac:spMkLst>
            <pc:docMk/>
            <pc:sldMk cId="4106817607" sldId="272"/>
            <ac:spMk id="11" creationId="{0D3BD95D-1267-BEC1-5EAC-EE7347CFD615}"/>
          </ac:spMkLst>
        </pc:spChg>
        <pc:spChg chg="del">
          <ac:chgData name="Lucas Rodrigues Basso" userId="899cb759-b653-458b-a0f1-8d5c993681f2" providerId="ADAL" clId="{5FB34393-03C4-4275-ACA2-BF1C8F216476}" dt="2024-06-06T17:29:42.394" v="3983" actId="478"/>
          <ac:spMkLst>
            <pc:docMk/>
            <pc:sldMk cId="4106817607" sldId="272"/>
            <ac:spMk id="12" creationId="{1DCE52A4-FD83-155E-9AA2-023BBD73D58D}"/>
          </ac:spMkLst>
        </pc:spChg>
        <pc:spChg chg="del">
          <ac:chgData name="Lucas Rodrigues Basso" userId="899cb759-b653-458b-a0f1-8d5c993681f2" providerId="ADAL" clId="{5FB34393-03C4-4275-ACA2-BF1C8F216476}" dt="2024-06-06T17:29:42.394" v="3983" actId="478"/>
          <ac:spMkLst>
            <pc:docMk/>
            <pc:sldMk cId="4106817607" sldId="272"/>
            <ac:spMk id="13" creationId="{867DAD18-2444-1309-BB5B-50141AACD3FA}"/>
          </ac:spMkLst>
        </pc:spChg>
        <pc:spChg chg="del">
          <ac:chgData name="Lucas Rodrigues Basso" userId="899cb759-b653-458b-a0f1-8d5c993681f2" providerId="ADAL" clId="{5FB34393-03C4-4275-ACA2-BF1C8F216476}" dt="2024-06-06T17:29:42.394" v="3983" actId="478"/>
          <ac:spMkLst>
            <pc:docMk/>
            <pc:sldMk cId="4106817607" sldId="272"/>
            <ac:spMk id="14" creationId="{F8F1F19A-06D5-5E1A-22CF-ECEBFFA13890}"/>
          </ac:spMkLst>
        </pc:spChg>
        <pc:spChg chg="del">
          <ac:chgData name="Lucas Rodrigues Basso" userId="899cb759-b653-458b-a0f1-8d5c993681f2" providerId="ADAL" clId="{5FB34393-03C4-4275-ACA2-BF1C8F216476}" dt="2024-06-06T17:29:42.394" v="3983" actId="478"/>
          <ac:spMkLst>
            <pc:docMk/>
            <pc:sldMk cId="4106817607" sldId="272"/>
            <ac:spMk id="15" creationId="{73C228DA-BBFD-61CE-8E2C-FBA099CF3414}"/>
          </ac:spMkLst>
        </pc:spChg>
        <pc:spChg chg="del">
          <ac:chgData name="Lucas Rodrigues Basso" userId="899cb759-b653-458b-a0f1-8d5c993681f2" providerId="ADAL" clId="{5FB34393-03C4-4275-ACA2-BF1C8F216476}" dt="2024-06-06T17:29:42.394" v="3983" actId="478"/>
          <ac:spMkLst>
            <pc:docMk/>
            <pc:sldMk cId="4106817607" sldId="272"/>
            <ac:spMk id="16" creationId="{DA7E07A0-B398-24BC-0FF8-B81A24A6DADE}"/>
          </ac:spMkLst>
        </pc:spChg>
        <pc:spChg chg="del">
          <ac:chgData name="Lucas Rodrigues Basso" userId="899cb759-b653-458b-a0f1-8d5c993681f2" providerId="ADAL" clId="{5FB34393-03C4-4275-ACA2-BF1C8F216476}" dt="2024-06-06T17:29:42.394" v="3983" actId="478"/>
          <ac:spMkLst>
            <pc:docMk/>
            <pc:sldMk cId="4106817607" sldId="272"/>
            <ac:spMk id="18" creationId="{BE6CED3C-C153-9EE3-E798-BD53F500495E}"/>
          </ac:spMkLst>
        </pc:spChg>
        <pc:spChg chg="del">
          <ac:chgData name="Lucas Rodrigues Basso" userId="899cb759-b653-458b-a0f1-8d5c993681f2" providerId="ADAL" clId="{5FB34393-03C4-4275-ACA2-BF1C8F216476}" dt="2024-06-06T17:29:42.394" v="3983" actId="478"/>
          <ac:spMkLst>
            <pc:docMk/>
            <pc:sldMk cId="4106817607" sldId="272"/>
            <ac:spMk id="19" creationId="{2CB2B9B2-01D2-6655-8F18-05907784C7CB}"/>
          </ac:spMkLst>
        </pc:spChg>
        <pc:spChg chg="del">
          <ac:chgData name="Lucas Rodrigues Basso" userId="899cb759-b653-458b-a0f1-8d5c993681f2" providerId="ADAL" clId="{5FB34393-03C4-4275-ACA2-BF1C8F216476}" dt="2024-06-06T17:29:42.394" v="3983" actId="478"/>
          <ac:spMkLst>
            <pc:docMk/>
            <pc:sldMk cId="4106817607" sldId="272"/>
            <ac:spMk id="20" creationId="{6F0FFD59-72A6-51F3-B3A0-87DB4F3FE73C}"/>
          </ac:spMkLst>
        </pc:spChg>
        <pc:spChg chg="del">
          <ac:chgData name="Lucas Rodrigues Basso" userId="899cb759-b653-458b-a0f1-8d5c993681f2" providerId="ADAL" clId="{5FB34393-03C4-4275-ACA2-BF1C8F216476}" dt="2024-06-06T17:28:09.771" v="3640" actId="478"/>
          <ac:spMkLst>
            <pc:docMk/>
            <pc:sldMk cId="4106817607" sldId="272"/>
            <ac:spMk id="28" creationId="{1628F6FE-A957-54A5-EC84-F1D9D5331A88}"/>
          </ac:spMkLst>
        </pc:spChg>
        <pc:spChg chg="mod">
          <ac:chgData name="Lucas Rodrigues Basso" userId="899cb759-b653-458b-a0f1-8d5c993681f2" providerId="ADAL" clId="{5FB34393-03C4-4275-ACA2-BF1C8F216476}" dt="2024-06-06T17:28:51.740" v="3952" actId="6549"/>
          <ac:spMkLst>
            <pc:docMk/>
            <pc:sldMk cId="4106817607" sldId="272"/>
            <ac:spMk id="49" creationId="{F6BCCA5C-9DB6-E4B7-923E-E148EE9ACF7D}"/>
          </ac:spMkLst>
        </pc:spChg>
        <pc:spChg chg="mod">
          <ac:chgData name="Lucas Rodrigues Basso" userId="899cb759-b653-458b-a0f1-8d5c993681f2" providerId="ADAL" clId="{5FB34393-03C4-4275-ACA2-BF1C8F216476}" dt="2024-06-06T17:27:36.643" v="3579" actId="2711"/>
          <ac:spMkLst>
            <pc:docMk/>
            <pc:sldMk cId="4106817607" sldId="272"/>
            <ac:spMk id="50" creationId="{DE5CBCD5-DDCC-8925-8454-D1B299AD7C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93B8-ABE2-4711-B575-338F2982CE62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1CD7F-C2DE-4457-B41B-58AD5FE90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93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1CD7F-C2DE-4457-B41B-58AD5FE9034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89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1CD7F-C2DE-4457-B41B-58AD5FE9034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82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B7187-6FD6-659F-AC62-DEE761DA4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E6737E-6B0A-ACC6-C3FE-F03FFDD15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3EB407-3CF0-D5CD-4898-41FA28B5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E4EA23-B4FA-D2F3-E04E-327348E9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7FFF85-C5A4-C03E-04C5-016218DC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9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70283-B5EA-88DE-660D-BCF1824F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932DBD-0A5C-43B6-1542-D28283199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0FFDA-47BF-F321-488D-D1B5A49F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DA2DFA-A14B-B687-EE1D-00D1AD24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8EEE5-C893-15DE-4AE0-389312FF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4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25080E-8819-B860-C342-4254D1FC4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DF3866-FE9F-F0D8-C118-1C3998C20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F7381-134F-5D15-4605-90DD1795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7A0FFE-3349-C00A-86D7-6B8C3A7B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495AD9-B26E-F32B-B878-3A695547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18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A1121-B59A-E8BA-A9B7-DB31F9CC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46C8D7-E90B-5F54-3869-6748E717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655827-0F96-E50A-2139-89423A63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C87825-458D-9C2B-B7AE-F68B5BF9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4FF9BA-3D7C-7414-45FB-7D7917BE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97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B73E4-9E6C-FA59-E393-11454A97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6B7BB2-064F-2B14-85CD-8B02D2D1F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6485F0-2428-D052-1712-7A4806A1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0F119-57EC-BAE6-5981-247F6462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B5415-7027-87A4-649C-0B05C463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39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A137A-32B4-0AC5-7E2A-701BB99F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3004A7-7F5E-899E-340A-65DDF0653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8CA00B-EFD0-2308-BB01-1556CF798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B285A8-AFC1-9528-F6EE-0B548D62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95EC59-EB55-9210-E6CF-7142AC8F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055474-9A8E-B807-C6E3-888FDF5E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8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6A4A5-6375-3384-32DD-471C9F3F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66E7A1-0390-24BA-BDF6-F5D107981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959530-ABB8-8F93-C669-A823C04EB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E5EEEF-2F60-2061-F25D-9F5FDF7D3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B39553-FE44-22BF-95FE-A71597C47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45D584-DF62-7F4F-6582-74832FF2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348149-D88B-6960-5D0E-A26B8568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B33872-9138-17F0-EDB6-2A2FBF3A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59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6B1D5-C410-5C2A-B84B-144B7122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D7C0FF-4614-C6F2-6889-32FFBB60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C708C0-2877-BD87-A4C8-08035456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D1E316-522E-0C06-8DBA-C738F081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4C35A5-AEA9-F337-D720-5D529AFB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09AAAA-DBA7-20F9-3A4A-DBF0CD03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D2D981-AEF0-BEF4-7464-223C8EC4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2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A1A20-67EC-FA2D-8415-202EB0F1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D93556-6279-71D8-482D-45FB9B7CC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9934D3-D9AA-B436-C5EC-81BE7F4C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B69B11-7481-003B-D6C0-A8E9E67D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6FEA48-8108-6589-9C3E-A8798A2E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420F59-4CCF-8008-45FB-5F698CFB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55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402DD-F6BC-6E95-A457-05AB2103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927CAD-7382-00FF-6C95-46E8480C5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5151B8-B895-B5FB-84F5-1BDB17EAF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536907-6B80-4E1B-3F16-1AE8E668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E29C09-322E-3C47-363A-5FFB9BE4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F8927D-FEB4-B606-FEDC-1FB01872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77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597BB8-40FF-72E7-34C9-1495A856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729FD2-17B3-892A-2190-6D6933FB0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7E551D-87F7-2A27-B483-F310C499D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6FB15-987B-480F-BAD9-B0C68602CE2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47F686-79C4-F736-7C91-0704212E4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825158-B38A-006F-BD49-D9EFA752F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BE73EE-6AED-628B-AB88-8009A62A319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91938" y="63500"/>
            <a:ext cx="4651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352860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A9CC70C-6437-A8E4-E6B4-86063CB546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5230" y="0"/>
            <a:ext cx="12217230" cy="6858000"/>
          </a:xfrm>
          <a:prstGeom prst="rect">
            <a:avLst/>
          </a:prstGeom>
          <a:solidFill>
            <a:srgbClr val="3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386B8"/>
              </a:solidFill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BDA11E4-4FD8-2A87-E620-8C0F1EC31C2F}"/>
              </a:ext>
            </a:extLst>
          </p:cNvPr>
          <p:cNvSpPr txBox="1"/>
          <p:nvPr/>
        </p:nvSpPr>
        <p:spPr>
          <a:xfrm>
            <a:off x="6332541" y="3262966"/>
            <a:ext cx="18373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00" spc="600" dirty="0">
                <a:solidFill>
                  <a:srgbClr val="FDA681"/>
                </a:solidFill>
                <a:latin typeface="BancoDoBrasil Titulos Light" panose="00000400000000000000" pitchFamily="2" charset="0"/>
              </a:rPr>
              <a:t>PESQUISA 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9A05E9F-FB06-1BF9-EEF0-9B42745C17DF}"/>
              </a:ext>
            </a:extLst>
          </p:cNvPr>
          <p:cNvCxnSpPr>
            <a:cxnSpLocks/>
          </p:cNvCxnSpPr>
          <p:nvPr/>
        </p:nvCxnSpPr>
        <p:spPr>
          <a:xfrm>
            <a:off x="3126950" y="6848947"/>
            <a:ext cx="9065050" cy="0"/>
          </a:xfrm>
          <a:prstGeom prst="line">
            <a:avLst/>
          </a:prstGeom>
          <a:ln w="19050">
            <a:solidFill>
              <a:srgbClr val="FDA68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33C245E5-B476-E6D0-72C9-E2C3C8FD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32541" y="2772115"/>
            <a:ext cx="470141" cy="470141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967932C-3144-0D97-6AB0-B8C15469CFFC}"/>
              </a:ext>
            </a:extLst>
          </p:cNvPr>
          <p:cNvCxnSpPr>
            <a:cxnSpLocks/>
          </p:cNvCxnSpPr>
          <p:nvPr/>
        </p:nvCxnSpPr>
        <p:spPr>
          <a:xfrm>
            <a:off x="-27761" y="6852121"/>
            <a:ext cx="4789884" cy="0"/>
          </a:xfrm>
          <a:prstGeom prst="line">
            <a:avLst/>
          </a:prstGeom>
          <a:ln w="19050">
            <a:solidFill>
              <a:srgbClr val="DD33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E70782-86A2-CD87-D5F3-F740C2C7D43A}"/>
              </a:ext>
            </a:extLst>
          </p:cNvPr>
          <p:cNvSpPr txBox="1"/>
          <p:nvPr/>
        </p:nvSpPr>
        <p:spPr>
          <a:xfrm>
            <a:off x="6332541" y="3447553"/>
            <a:ext cx="26901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00" spc="600" dirty="0">
                <a:solidFill>
                  <a:srgbClr val="FDA681"/>
                </a:solidFill>
                <a:latin typeface="BancoDoBrasil Titulos Light" panose="00000400000000000000" pitchFamily="2" charset="0"/>
              </a:rPr>
              <a:t>EXPERIMENTAÇÃO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DD1DB92-B7B4-42DF-C7C8-ED938A9E3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109" y="2828039"/>
            <a:ext cx="966276" cy="966276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3C7DE01-2EA3-284B-67D4-87CC8796D35B}"/>
              </a:ext>
            </a:extLst>
          </p:cNvPr>
          <p:cNvSpPr txBox="1"/>
          <p:nvPr/>
        </p:nvSpPr>
        <p:spPr>
          <a:xfrm>
            <a:off x="2576091" y="2818512"/>
            <a:ext cx="2784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dirty="0">
                <a:solidFill>
                  <a:srgbClr val="000000"/>
                </a:solidFill>
                <a:highlight>
                  <a:srgbClr val="DD33FF"/>
                </a:highlight>
                <a:latin typeface="BancoDoBrasil Titulos Light" panose="00000400000000000000" pitchFamily="2" charset="0"/>
              </a:rPr>
              <a:t>Nome da</a:t>
            </a:r>
          </a:p>
          <a:p>
            <a:pPr algn="r"/>
            <a:r>
              <a:rPr lang="pt-BR" sz="2200" dirty="0">
                <a:solidFill>
                  <a:srgbClr val="000000"/>
                </a:solidFill>
                <a:highlight>
                  <a:srgbClr val="DD33FF"/>
                </a:highlight>
                <a:latin typeface="BancoDoBrasil Textos" panose="00000500000000000000" pitchFamily="2" charset="0"/>
              </a:rPr>
              <a:t>sua pesquisa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14CA93D-54B8-3D6C-FAC7-F1BA280F4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464" y="3775762"/>
            <a:ext cx="280593" cy="27939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4C0D5638-06E3-2E16-EEE0-17CC83E3B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247" y="3746582"/>
            <a:ext cx="314556" cy="327076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709698C-C10D-FB5E-0286-3DC1F48C4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62" y="3782494"/>
            <a:ext cx="527729" cy="253485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4E2061D2-F50A-0272-0F2E-21561D870617}"/>
              </a:ext>
            </a:extLst>
          </p:cNvPr>
          <p:cNvSpPr txBox="1"/>
          <p:nvPr/>
        </p:nvSpPr>
        <p:spPr>
          <a:xfrm>
            <a:off x="4682617" y="3883085"/>
            <a:ext cx="1489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spc="300" dirty="0">
                <a:solidFill>
                  <a:schemeClr val="bg1">
                    <a:lumMod val="95000"/>
                  </a:schemeClr>
                </a:solidFill>
                <a:latin typeface="BancoDoBrasil Titulos Light" panose="00000400000000000000" pitchFamily="2" charset="0"/>
              </a:rPr>
              <a:t>DEZEMBRO 2023</a:t>
            </a:r>
          </a:p>
        </p:txBody>
      </p:sp>
    </p:spTree>
    <p:extLst>
      <p:ext uri="{BB962C8B-B14F-4D97-AF65-F5344CB8AC3E}">
        <p14:creationId xmlns:p14="http://schemas.microsoft.com/office/powerpoint/2010/main" val="161137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C72B89B-BF58-8CD6-8FF8-C67098CBAE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3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386B8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C5EB828-EFB7-7213-56AF-6AFADE3255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8690" y="2220081"/>
            <a:ext cx="1017736" cy="101773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17D9761-EA6C-2F68-DEA0-9D36DA13C501}"/>
              </a:ext>
            </a:extLst>
          </p:cNvPr>
          <p:cNvSpPr txBox="1"/>
          <p:nvPr/>
        </p:nvSpPr>
        <p:spPr>
          <a:xfrm>
            <a:off x="5871139" y="3001147"/>
            <a:ext cx="13202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spc="-300" dirty="0">
                <a:solidFill>
                  <a:schemeClr val="bg1"/>
                </a:solidFill>
                <a:latin typeface="BancoDoBrasil Titulos Light" panose="00000400000000000000" pitchFamily="2" charset="0"/>
              </a:rPr>
              <a:t>SQUAD</a:t>
            </a:r>
            <a:r>
              <a:rPr lang="pt-BR" sz="3000" spc="-300" dirty="0">
                <a:solidFill>
                  <a:srgbClr val="000000"/>
                </a:solidFill>
                <a:latin typeface="BancoDoBrasil Titulos Light" panose="00000400000000000000" pitchFamily="2" charset="0"/>
              </a:rPr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B7470D-98EA-C61C-89FE-1361C0058BA4}"/>
              </a:ext>
            </a:extLst>
          </p:cNvPr>
          <p:cNvSpPr txBox="1"/>
          <p:nvPr/>
        </p:nvSpPr>
        <p:spPr>
          <a:xfrm>
            <a:off x="5852162" y="3333764"/>
            <a:ext cx="42348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spc="-300" dirty="0">
                <a:solidFill>
                  <a:schemeClr val="bg1"/>
                </a:solidFill>
                <a:latin typeface="BancoDoBrasil Textos ExtraBold" panose="00000900000000000000" pitchFamily="2" charset="0"/>
              </a:rPr>
              <a:t>PESQUISA 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3BAF3B0-4497-FFA6-1618-51D3A3689F3B}"/>
              </a:ext>
            </a:extLst>
          </p:cNvPr>
          <p:cNvSpPr txBox="1"/>
          <p:nvPr/>
        </p:nvSpPr>
        <p:spPr>
          <a:xfrm>
            <a:off x="5899713" y="4170920"/>
            <a:ext cx="3662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BancoDoBrasil Textos Medium" panose="00000600000000000000" pitchFamily="2" charset="0"/>
              </a:rPr>
              <a:t>Nome Sobrenome </a:t>
            </a:r>
            <a:r>
              <a:rPr lang="pt-BR" sz="1200" dirty="0">
                <a:solidFill>
                  <a:schemeClr val="bg1"/>
                </a:solidFill>
                <a:latin typeface="BancoDoBrasil Textos" panose="00000500000000000000" pitchFamily="2" charset="0"/>
              </a:rPr>
              <a:t>| </a:t>
            </a:r>
            <a:r>
              <a:rPr lang="pt-BR" sz="1200" dirty="0">
                <a:solidFill>
                  <a:schemeClr val="bg1"/>
                </a:solidFill>
                <a:latin typeface="BancoDoBrasil Textos Light" panose="00000400000000000000" pitchFamily="2" charset="0"/>
              </a:rPr>
              <a:t>Pesquisadora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50B73DF-9E93-F509-2835-E9488A4800BC}"/>
              </a:ext>
            </a:extLst>
          </p:cNvPr>
          <p:cNvCxnSpPr>
            <a:cxnSpLocks/>
          </p:cNvCxnSpPr>
          <p:nvPr/>
        </p:nvCxnSpPr>
        <p:spPr>
          <a:xfrm>
            <a:off x="5492300" y="2675212"/>
            <a:ext cx="0" cy="1738086"/>
          </a:xfrm>
          <a:prstGeom prst="line">
            <a:avLst/>
          </a:prstGeom>
          <a:ln w="9525">
            <a:solidFill>
              <a:srgbClr val="FDA68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7853EE-B6AB-A91C-E953-ECCC8E4D8F75}"/>
              </a:ext>
            </a:extLst>
          </p:cNvPr>
          <p:cNvSpPr txBox="1"/>
          <p:nvPr/>
        </p:nvSpPr>
        <p:spPr>
          <a:xfrm>
            <a:off x="5858342" y="3680765"/>
            <a:ext cx="42348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spc="-300" dirty="0">
                <a:solidFill>
                  <a:schemeClr val="bg1"/>
                </a:solidFill>
                <a:latin typeface="BancoDoBrasil Textos ExtraBold" panose="00000900000000000000" pitchFamily="2" charset="0"/>
              </a:rPr>
              <a:t>EXPERIMENTAÇÃO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C0322661-DC0C-70DE-A8EC-BC3D2A707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95" y="3100293"/>
            <a:ext cx="1451362" cy="647209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48DDF0D-5D32-D1BE-1D62-1785FF81E69F}"/>
              </a:ext>
            </a:extLst>
          </p:cNvPr>
          <p:cNvCxnSpPr>
            <a:cxnSpLocks/>
          </p:cNvCxnSpPr>
          <p:nvPr/>
        </p:nvCxnSpPr>
        <p:spPr>
          <a:xfrm>
            <a:off x="3126950" y="6848947"/>
            <a:ext cx="9065050" cy="0"/>
          </a:xfrm>
          <a:prstGeom prst="line">
            <a:avLst/>
          </a:prstGeom>
          <a:ln w="19050">
            <a:solidFill>
              <a:srgbClr val="FDA68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714C682-2D88-90EE-C9A3-B8DA85796BE5}"/>
              </a:ext>
            </a:extLst>
          </p:cNvPr>
          <p:cNvCxnSpPr>
            <a:cxnSpLocks/>
          </p:cNvCxnSpPr>
          <p:nvPr/>
        </p:nvCxnSpPr>
        <p:spPr>
          <a:xfrm>
            <a:off x="-27761" y="6852121"/>
            <a:ext cx="4789884" cy="0"/>
          </a:xfrm>
          <a:prstGeom prst="line">
            <a:avLst/>
          </a:prstGeom>
          <a:ln w="19050">
            <a:solidFill>
              <a:srgbClr val="DD33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9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ixaDeTexto 27">
            <a:extLst>
              <a:ext uri="{FF2B5EF4-FFF2-40B4-BE49-F238E27FC236}">
                <a16:creationId xmlns:a16="http://schemas.microsoft.com/office/drawing/2014/main" id="{1628F6FE-A957-54A5-EC84-F1D9D5331A88}"/>
              </a:ext>
            </a:extLst>
          </p:cNvPr>
          <p:cNvSpPr txBox="1"/>
          <p:nvPr/>
        </p:nvSpPr>
        <p:spPr>
          <a:xfrm>
            <a:off x="750473" y="3819628"/>
            <a:ext cx="4586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Texto explicação detalhamento.................................................... ......................................................................................................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973A0F1-FA98-E299-866E-6869AEBB4339}"/>
              </a:ext>
            </a:extLst>
          </p:cNvPr>
          <p:cNvSpPr txBox="1"/>
          <p:nvPr/>
        </p:nvSpPr>
        <p:spPr>
          <a:xfrm>
            <a:off x="783713" y="1203770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pc="6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NOME DA SUA </a:t>
            </a:r>
            <a:r>
              <a:rPr lang="pt-BR" sz="1000" spc="600" dirty="0">
                <a:solidFill>
                  <a:srgbClr val="3D3939"/>
                </a:solidFill>
                <a:latin typeface="BancoDoBrasil Textos" panose="00000500000000000000" pitchFamily="2" charset="0"/>
              </a:rPr>
              <a:t>PESQUISA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6BCCA5C-9DB6-E4B7-923E-E148EE9ACF7D}"/>
              </a:ext>
            </a:extLst>
          </p:cNvPr>
          <p:cNvSpPr txBox="1"/>
          <p:nvPr/>
        </p:nvSpPr>
        <p:spPr>
          <a:xfrm>
            <a:off x="769523" y="2212201"/>
            <a:ext cx="4690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highlight>
                  <a:srgbClr val="3D3939"/>
                </a:highlight>
                <a:latin typeface="BancoDoBrasil Textos Light" panose="00000400000000000000" pitchFamily="2" charset="0"/>
              </a:rPr>
              <a:t>Introdução</a:t>
            </a: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r>
              <a:rPr lang="pt-BR" sz="120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Detalhamento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E5CBCD5-DDCC-8925-8454-D1B299AD7CBD}"/>
              </a:ext>
            </a:extLst>
          </p:cNvPr>
          <p:cNvSpPr txBox="1"/>
          <p:nvPr/>
        </p:nvSpPr>
        <p:spPr>
          <a:xfrm>
            <a:off x="740948" y="1677208"/>
            <a:ext cx="3054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Título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C5A6258-138F-045D-53E5-0164A7FE13DC}"/>
              </a:ext>
            </a:extLst>
          </p:cNvPr>
          <p:cNvSpPr txBox="1"/>
          <p:nvPr/>
        </p:nvSpPr>
        <p:spPr>
          <a:xfrm>
            <a:off x="731422" y="3102504"/>
            <a:ext cx="19188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ITEM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F02213-0E5C-C6A2-44BD-6CE4DF97E719}"/>
              </a:ext>
            </a:extLst>
          </p:cNvPr>
          <p:cNvSpPr txBox="1"/>
          <p:nvPr/>
        </p:nvSpPr>
        <p:spPr>
          <a:xfrm>
            <a:off x="759998" y="3652553"/>
            <a:ext cx="15722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highlight>
                  <a:srgbClr val="3D3939"/>
                </a:highlight>
                <a:latin typeface="BancoDoBrasil Titulos Light" panose="00000400000000000000" pitchFamily="2" charset="0"/>
              </a:rPr>
              <a:t>Descrição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48B12C-D960-F8DC-4E9B-3BC87F6F8C62}"/>
              </a:ext>
            </a:extLst>
          </p:cNvPr>
          <p:cNvSpPr txBox="1"/>
          <p:nvPr/>
        </p:nvSpPr>
        <p:spPr>
          <a:xfrm>
            <a:off x="750473" y="4936946"/>
            <a:ext cx="4586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Texto explicação detalhamento.................................................... ..............................................................................................................................................................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F94712-BA21-44B0-347C-FDAB32705066}"/>
              </a:ext>
            </a:extLst>
          </p:cNvPr>
          <p:cNvSpPr txBox="1"/>
          <p:nvPr/>
        </p:nvSpPr>
        <p:spPr>
          <a:xfrm>
            <a:off x="731422" y="4219822"/>
            <a:ext cx="17987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ITEM 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2C4682-04D7-7433-5484-2090DE74E282}"/>
              </a:ext>
            </a:extLst>
          </p:cNvPr>
          <p:cNvSpPr txBox="1"/>
          <p:nvPr/>
        </p:nvSpPr>
        <p:spPr>
          <a:xfrm>
            <a:off x="759998" y="4769871"/>
            <a:ext cx="19188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highlight>
                  <a:srgbClr val="3D3939"/>
                </a:highlight>
                <a:latin typeface="BancoDoBrasil Titulos Light" panose="00000400000000000000" pitchFamily="2" charset="0"/>
              </a:rPr>
              <a:t>Descrição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F352D98-566F-B5FE-0CB6-F4DD0D1BFD45}"/>
              </a:ext>
            </a:extLst>
          </p:cNvPr>
          <p:cNvSpPr txBox="1"/>
          <p:nvPr/>
        </p:nvSpPr>
        <p:spPr>
          <a:xfrm>
            <a:off x="740948" y="6062835"/>
            <a:ext cx="4586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Texto explicação detalhamento.................................................... ..............................................................................................................................................................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D3BD95D-1267-BEC1-5EAC-EE7347CFD615}"/>
              </a:ext>
            </a:extLst>
          </p:cNvPr>
          <p:cNvSpPr txBox="1"/>
          <p:nvPr/>
        </p:nvSpPr>
        <p:spPr>
          <a:xfrm>
            <a:off x="721898" y="5494712"/>
            <a:ext cx="2995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ITEM 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CE52A4-FD83-155E-9AA2-023BBD73D58D}"/>
              </a:ext>
            </a:extLst>
          </p:cNvPr>
          <p:cNvSpPr txBox="1"/>
          <p:nvPr/>
        </p:nvSpPr>
        <p:spPr>
          <a:xfrm>
            <a:off x="5763963" y="2417282"/>
            <a:ext cx="5858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Texto explicação detalhamento ................................................................................. ..............................................................................................................................................................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7DAD18-2444-1309-BB5B-50141AACD3FA}"/>
              </a:ext>
            </a:extLst>
          </p:cNvPr>
          <p:cNvSpPr txBox="1"/>
          <p:nvPr/>
        </p:nvSpPr>
        <p:spPr>
          <a:xfrm>
            <a:off x="5744913" y="1662058"/>
            <a:ext cx="5677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FDA681"/>
                </a:solidFill>
                <a:latin typeface="BancoDoBrasil Textos ExtraBold" panose="00000900000000000000" pitchFamily="2" charset="0"/>
              </a:rPr>
              <a:t>ITEM  COM DESTAQUE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8F1F19A-06D5-5E1A-22CF-ECEBFFA13890}"/>
              </a:ext>
            </a:extLst>
          </p:cNvPr>
          <p:cNvSpPr txBox="1"/>
          <p:nvPr/>
        </p:nvSpPr>
        <p:spPr>
          <a:xfrm>
            <a:off x="5773489" y="2212107"/>
            <a:ext cx="2279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highlight>
                  <a:srgbClr val="FDA681"/>
                </a:highlight>
                <a:latin typeface="BancoDoBrasil Titulos Light" panose="00000400000000000000" pitchFamily="2" charset="0"/>
              </a:rPr>
              <a:t>Descrição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3C228DA-BBFD-61CE-8E2C-FBA099CF3414}"/>
              </a:ext>
            </a:extLst>
          </p:cNvPr>
          <p:cNvSpPr txBox="1"/>
          <p:nvPr/>
        </p:nvSpPr>
        <p:spPr>
          <a:xfrm>
            <a:off x="5763963" y="3575223"/>
            <a:ext cx="59635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Texto explicação detalhamento 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7E07A0-B398-24BC-0FF8-B81A24A6DADE}"/>
              </a:ext>
            </a:extLst>
          </p:cNvPr>
          <p:cNvSpPr txBox="1"/>
          <p:nvPr/>
        </p:nvSpPr>
        <p:spPr>
          <a:xfrm>
            <a:off x="5744913" y="3033264"/>
            <a:ext cx="47553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ITEM 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E6CED3C-C153-9EE3-E798-BD53F500495E}"/>
              </a:ext>
            </a:extLst>
          </p:cNvPr>
          <p:cNvSpPr txBox="1"/>
          <p:nvPr/>
        </p:nvSpPr>
        <p:spPr>
          <a:xfrm>
            <a:off x="5754439" y="5200612"/>
            <a:ext cx="5868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Texto explicação detalhamento 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CB2B9B2-01D2-6655-8F18-05907784C7CB}"/>
              </a:ext>
            </a:extLst>
          </p:cNvPr>
          <p:cNvSpPr txBox="1"/>
          <p:nvPr/>
        </p:nvSpPr>
        <p:spPr>
          <a:xfrm>
            <a:off x="5735389" y="4449946"/>
            <a:ext cx="32571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ITEM 6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F0FFD59-72A6-51F3-B3A0-87DB4F3FE73C}"/>
              </a:ext>
            </a:extLst>
          </p:cNvPr>
          <p:cNvSpPr txBox="1"/>
          <p:nvPr/>
        </p:nvSpPr>
        <p:spPr>
          <a:xfrm>
            <a:off x="5773489" y="5010104"/>
            <a:ext cx="2279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highlight>
                  <a:srgbClr val="3D3939"/>
                </a:highlight>
                <a:latin typeface="BancoDoBrasil Titulos Light" panose="00000400000000000000" pitchFamily="2" charset="0"/>
              </a:rPr>
              <a:t>Descrição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AFC8EB-6E0C-5333-928C-9BB4D025F824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869672"/>
          </a:xfrm>
          <a:prstGeom prst="rect">
            <a:avLst/>
          </a:prstGeom>
          <a:solidFill>
            <a:srgbClr val="3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386B8"/>
              </a:solidFill>
            </a:endParaRPr>
          </a:p>
        </p:txBody>
      </p:sp>
      <p:pic>
        <p:nvPicPr>
          <p:cNvPr id="37" name="Imagem 36" descr="Texto&#10;&#10;Descrição gerada automaticamente">
            <a:extLst>
              <a:ext uri="{FF2B5EF4-FFF2-40B4-BE49-F238E27FC236}">
                <a16:creationId xmlns:a16="http://schemas.microsoft.com/office/drawing/2014/main" id="{82B6D69C-1C74-2318-4DD3-47D429830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19" y="114441"/>
            <a:ext cx="1451362" cy="6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6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aixaDeTexto 47">
            <a:extLst>
              <a:ext uri="{FF2B5EF4-FFF2-40B4-BE49-F238E27FC236}">
                <a16:creationId xmlns:a16="http://schemas.microsoft.com/office/drawing/2014/main" id="{F973A0F1-FA98-E299-866E-6869AEBB4339}"/>
              </a:ext>
            </a:extLst>
          </p:cNvPr>
          <p:cNvSpPr txBox="1"/>
          <p:nvPr/>
        </p:nvSpPr>
        <p:spPr>
          <a:xfrm>
            <a:off x="783713" y="1203770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pc="6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NOME DA SUA </a:t>
            </a:r>
            <a:r>
              <a:rPr lang="pt-BR" sz="1000" spc="600" dirty="0">
                <a:solidFill>
                  <a:srgbClr val="3D3939"/>
                </a:solidFill>
                <a:latin typeface="BancoDoBrasil Textos" panose="00000500000000000000" pitchFamily="2" charset="0"/>
              </a:rPr>
              <a:t>PESQUISA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6BCCA5C-9DB6-E4B7-923E-E148EE9ACF7D}"/>
              </a:ext>
            </a:extLst>
          </p:cNvPr>
          <p:cNvSpPr txBox="1"/>
          <p:nvPr/>
        </p:nvSpPr>
        <p:spPr>
          <a:xfrm>
            <a:off x="769523" y="2212201"/>
            <a:ext cx="469065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highlight>
                  <a:srgbClr val="3D3939"/>
                </a:highlight>
                <a:latin typeface="BancoDoBrasil Textos Light" panose="00000400000000000000" pitchFamily="2" charset="0"/>
              </a:rPr>
              <a:t>Texto introdução abertura</a:t>
            </a: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r>
              <a:rPr lang="pt-BR" sz="120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Texto&gt;.............................................................................................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.......................................................................................................................................................................................................&lt;texto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E5CBCD5-DDCC-8925-8454-D1B299AD7CBD}"/>
              </a:ext>
            </a:extLst>
          </p:cNvPr>
          <p:cNvSpPr txBox="1"/>
          <p:nvPr/>
        </p:nvSpPr>
        <p:spPr>
          <a:xfrm>
            <a:off x="740948" y="1677208"/>
            <a:ext cx="3054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TÍTULO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AFC8EB-6E0C-5333-928C-9BB4D025F824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869672"/>
          </a:xfrm>
          <a:prstGeom prst="rect">
            <a:avLst/>
          </a:prstGeom>
          <a:solidFill>
            <a:srgbClr val="3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386B8"/>
              </a:solidFill>
            </a:endParaRPr>
          </a:p>
        </p:txBody>
      </p:sp>
      <p:pic>
        <p:nvPicPr>
          <p:cNvPr id="37" name="Imagem 36" descr="Texto&#10;&#10;Descrição gerada automaticamente">
            <a:extLst>
              <a:ext uri="{FF2B5EF4-FFF2-40B4-BE49-F238E27FC236}">
                <a16:creationId xmlns:a16="http://schemas.microsoft.com/office/drawing/2014/main" id="{82B6D69C-1C74-2318-4DD3-47D429830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19" y="114441"/>
            <a:ext cx="1451362" cy="64720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DDD4E9F-BE8E-7EB4-6CDA-86D8C068796C}"/>
              </a:ext>
            </a:extLst>
          </p:cNvPr>
          <p:cNvSpPr txBox="1"/>
          <p:nvPr/>
        </p:nvSpPr>
        <p:spPr>
          <a:xfrm>
            <a:off x="740948" y="4886241"/>
            <a:ext cx="3054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Título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43C11-5A1D-D253-7E59-ADB3B39C1105}"/>
              </a:ext>
            </a:extLst>
          </p:cNvPr>
          <p:cNvSpPr txBox="1"/>
          <p:nvPr/>
        </p:nvSpPr>
        <p:spPr>
          <a:xfrm>
            <a:off x="769523" y="5513357"/>
            <a:ext cx="4690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Texto&gt;.............................................................................................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..................................................................................................................................................................................................................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0C6987-1409-AE12-EE3C-7EBAC0B232AD}"/>
              </a:ext>
            </a:extLst>
          </p:cNvPr>
          <p:cNvSpPr txBox="1"/>
          <p:nvPr/>
        </p:nvSpPr>
        <p:spPr>
          <a:xfrm>
            <a:off x="6821680" y="2566144"/>
            <a:ext cx="492581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Texto&gt;.............................................................................................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.............................................................................................................................................................................................................. &lt;texto</a:t>
            </a:r>
          </a:p>
        </p:txBody>
      </p:sp>
    </p:spTree>
    <p:extLst>
      <p:ext uri="{BB962C8B-B14F-4D97-AF65-F5344CB8AC3E}">
        <p14:creationId xmlns:p14="http://schemas.microsoft.com/office/powerpoint/2010/main" val="410681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ixaDeTexto 60">
            <a:extLst>
              <a:ext uri="{FF2B5EF4-FFF2-40B4-BE49-F238E27FC236}">
                <a16:creationId xmlns:a16="http://schemas.microsoft.com/office/drawing/2014/main" id="{5C3E1E2E-18AA-C2D5-100F-0A4171E554F4}"/>
              </a:ext>
            </a:extLst>
          </p:cNvPr>
          <p:cNvSpPr txBox="1"/>
          <p:nvPr/>
        </p:nvSpPr>
        <p:spPr>
          <a:xfrm>
            <a:off x="783713" y="2065087"/>
            <a:ext cx="52059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Texto detalhamento explicação introdução das imagens</a:t>
            </a:r>
            <a:endParaRPr lang="pt-BR" sz="1200" dirty="0">
              <a:solidFill>
                <a:srgbClr val="3D3939"/>
              </a:solidFill>
              <a:latin typeface="BancoDoBrasil Textos" panose="000005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17D9761-EA6C-2F68-DEA0-9D36DA13C501}"/>
              </a:ext>
            </a:extLst>
          </p:cNvPr>
          <p:cNvSpPr txBox="1"/>
          <p:nvPr/>
        </p:nvSpPr>
        <p:spPr>
          <a:xfrm>
            <a:off x="745613" y="1488187"/>
            <a:ext cx="2791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TÍTULO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5977481-1FD5-B04B-5A9F-D8CCA08568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3713" y="2717891"/>
            <a:ext cx="3958660" cy="3639496"/>
          </a:xfrm>
          <a:prstGeom prst="roundRect">
            <a:avLst>
              <a:gd name="adj" fmla="val 40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EBEC365-88C2-5DB9-FDE4-EDB8F1301D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0938" y="2717891"/>
            <a:ext cx="5905005" cy="3639497"/>
          </a:xfrm>
          <a:prstGeom prst="roundRect">
            <a:avLst>
              <a:gd name="adj" fmla="val 44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3F76722-D0C1-FAE4-24B6-3195AE0D6D52}"/>
              </a:ext>
            </a:extLst>
          </p:cNvPr>
          <p:cNvSpPr/>
          <p:nvPr/>
        </p:nvSpPr>
        <p:spPr>
          <a:xfrm>
            <a:off x="783713" y="2519135"/>
            <a:ext cx="3958660" cy="135114"/>
          </a:xfrm>
          <a:prstGeom prst="roundRect">
            <a:avLst>
              <a:gd name="adj" fmla="val 29027"/>
            </a:avLst>
          </a:prstGeom>
          <a:solidFill>
            <a:srgbClr val="E6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3D3939"/>
                </a:solidFill>
                <a:latin typeface="BancoDoBrasil Textos Medium" panose="00000600000000000000" pitchFamily="2" charset="0"/>
              </a:rPr>
              <a:t>Título Imagem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A574DE6-1AF0-1996-E6C0-67BE4970ECFB}"/>
              </a:ext>
            </a:extLst>
          </p:cNvPr>
          <p:cNvSpPr/>
          <p:nvPr/>
        </p:nvSpPr>
        <p:spPr>
          <a:xfrm>
            <a:off x="5340937" y="2512245"/>
            <a:ext cx="5905005" cy="135115"/>
          </a:xfrm>
          <a:prstGeom prst="roundRect">
            <a:avLst>
              <a:gd name="adj" fmla="val 29027"/>
            </a:avLst>
          </a:prstGeom>
          <a:solidFill>
            <a:srgbClr val="E6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3D3939"/>
                </a:solidFill>
                <a:latin typeface="BancoDoBrasil Textos Medium" panose="00000600000000000000" pitchFamily="2" charset="0"/>
              </a:rPr>
              <a:t>Título Imagem 2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2F230763-19E9-4634-BA9D-4E278FACB666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869672"/>
          </a:xfrm>
          <a:prstGeom prst="rect">
            <a:avLst/>
          </a:prstGeom>
          <a:solidFill>
            <a:srgbClr val="3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386B8"/>
              </a:solidFill>
            </a:endParaRPr>
          </a:p>
        </p:txBody>
      </p:sp>
      <p:pic>
        <p:nvPicPr>
          <p:cNvPr id="34" name="Imagem 33" descr="Texto&#10;&#10;Descrição gerada automaticamente">
            <a:extLst>
              <a:ext uri="{FF2B5EF4-FFF2-40B4-BE49-F238E27FC236}">
                <a16:creationId xmlns:a16="http://schemas.microsoft.com/office/drawing/2014/main" id="{211B40B5-397D-B5D5-D7F3-0F93FE2134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19" y="114441"/>
            <a:ext cx="1451362" cy="64720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CC07352-C382-A73F-58B8-D2A0EED73EA3}"/>
              </a:ext>
            </a:extLst>
          </p:cNvPr>
          <p:cNvSpPr txBox="1"/>
          <p:nvPr/>
        </p:nvSpPr>
        <p:spPr>
          <a:xfrm>
            <a:off x="783713" y="1203770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pc="6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NOME DA SUA </a:t>
            </a:r>
            <a:r>
              <a:rPr lang="pt-BR" sz="1000" spc="600" dirty="0">
                <a:solidFill>
                  <a:srgbClr val="3D3939"/>
                </a:solidFill>
                <a:latin typeface="BancoDoBrasil Textos" panose="00000500000000000000" pitchFamily="2" charset="0"/>
              </a:rPr>
              <a:t>PESQUISA</a:t>
            </a:r>
          </a:p>
        </p:txBody>
      </p:sp>
    </p:spTree>
    <p:extLst>
      <p:ext uri="{BB962C8B-B14F-4D97-AF65-F5344CB8AC3E}">
        <p14:creationId xmlns:p14="http://schemas.microsoft.com/office/powerpoint/2010/main" val="24873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DD7FF3F3-E0C5-9F33-E7C8-50A7E597E5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3713" y="2707656"/>
            <a:ext cx="9336740" cy="3923899"/>
          </a:xfrm>
          <a:prstGeom prst="roundRect">
            <a:avLst>
              <a:gd name="adj" fmla="val 57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63038280-9AF4-9C00-423E-850D4459EB9C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869672"/>
          </a:xfrm>
          <a:prstGeom prst="rect">
            <a:avLst/>
          </a:prstGeom>
          <a:solidFill>
            <a:srgbClr val="3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386B8"/>
              </a:solidFill>
            </a:endParaRPr>
          </a:p>
        </p:txBody>
      </p:sp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410B9E08-A8C0-8FA4-5FFF-4DF0444E1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19" y="114441"/>
            <a:ext cx="1451362" cy="647209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BFD2F68-417C-DA91-A748-C3D05AC13CBC}"/>
              </a:ext>
            </a:extLst>
          </p:cNvPr>
          <p:cNvSpPr/>
          <p:nvPr/>
        </p:nvSpPr>
        <p:spPr>
          <a:xfrm>
            <a:off x="783713" y="2519135"/>
            <a:ext cx="9336740" cy="136800"/>
          </a:xfrm>
          <a:prstGeom prst="roundRect">
            <a:avLst>
              <a:gd name="adj" fmla="val 29027"/>
            </a:avLst>
          </a:prstGeom>
          <a:solidFill>
            <a:srgbClr val="E6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3D3939"/>
                </a:solidFill>
                <a:latin typeface="BancoDoBrasil Textos Medium" panose="00000600000000000000" pitchFamily="2" charset="0"/>
              </a:rPr>
              <a:t>Título Imagem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38198D1-8E70-58E8-C60A-138FE93B7129}"/>
              </a:ext>
            </a:extLst>
          </p:cNvPr>
          <p:cNvSpPr txBox="1"/>
          <p:nvPr/>
        </p:nvSpPr>
        <p:spPr>
          <a:xfrm>
            <a:off x="783713" y="2065087"/>
            <a:ext cx="52059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Texto detalhamento explicação introdução das imagens</a:t>
            </a:r>
            <a:endParaRPr lang="pt-BR" sz="1200" dirty="0">
              <a:solidFill>
                <a:srgbClr val="3D3939"/>
              </a:solidFill>
              <a:latin typeface="BancoDoBrasil Textos" panose="000005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F7E75F-961C-8DD5-C70A-B14EC20CC0B9}"/>
              </a:ext>
            </a:extLst>
          </p:cNvPr>
          <p:cNvSpPr txBox="1"/>
          <p:nvPr/>
        </p:nvSpPr>
        <p:spPr>
          <a:xfrm>
            <a:off x="745613" y="1488187"/>
            <a:ext cx="2791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TÍTULO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56E3CE-453B-F800-FC78-F55AA244DEA3}"/>
              </a:ext>
            </a:extLst>
          </p:cNvPr>
          <p:cNvSpPr txBox="1"/>
          <p:nvPr/>
        </p:nvSpPr>
        <p:spPr>
          <a:xfrm>
            <a:off x="783713" y="1203770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pc="6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NOME DA SUA </a:t>
            </a:r>
            <a:r>
              <a:rPr lang="pt-BR" sz="1000" spc="600" dirty="0">
                <a:solidFill>
                  <a:srgbClr val="3D3939"/>
                </a:solidFill>
                <a:latin typeface="BancoDoBrasil Textos" panose="00000500000000000000" pitchFamily="2" charset="0"/>
              </a:rPr>
              <a:t>PESQUISA</a:t>
            </a:r>
          </a:p>
        </p:txBody>
      </p:sp>
    </p:spTree>
    <p:extLst>
      <p:ext uri="{BB962C8B-B14F-4D97-AF65-F5344CB8AC3E}">
        <p14:creationId xmlns:p14="http://schemas.microsoft.com/office/powerpoint/2010/main" val="171034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F0FDBCC-F66E-7890-6C31-8DF974E9B92F}"/>
              </a:ext>
            </a:extLst>
          </p:cNvPr>
          <p:cNvSpPr/>
          <p:nvPr/>
        </p:nvSpPr>
        <p:spPr>
          <a:xfrm>
            <a:off x="6277292" y="1856248"/>
            <a:ext cx="2008424" cy="145817"/>
          </a:xfrm>
          <a:prstGeom prst="roundRect">
            <a:avLst>
              <a:gd name="adj" fmla="val 29027"/>
            </a:avLst>
          </a:prstGeom>
          <a:solidFill>
            <a:srgbClr val="E6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3D3939"/>
                </a:solidFill>
                <a:latin typeface="BancoDoBrasil Textos Medium" panose="00000600000000000000" pitchFamily="2" charset="0"/>
              </a:rPr>
              <a:t>Bemol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3038280-9AF4-9C00-423E-850D4459EB9C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869672"/>
          </a:xfrm>
          <a:prstGeom prst="rect">
            <a:avLst/>
          </a:prstGeom>
          <a:solidFill>
            <a:srgbClr val="3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386B8"/>
              </a:solidFill>
            </a:endParaRPr>
          </a:p>
        </p:txBody>
      </p:sp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410B9E08-A8C0-8FA4-5FFF-4DF0444E1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19" y="114441"/>
            <a:ext cx="1451362" cy="647209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F3E331A-8AA6-092A-90D6-A440738DAAAD}"/>
              </a:ext>
            </a:extLst>
          </p:cNvPr>
          <p:cNvSpPr/>
          <p:nvPr/>
        </p:nvSpPr>
        <p:spPr>
          <a:xfrm>
            <a:off x="9018320" y="1856248"/>
            <a:ext cx="2078004" cy="145817"/>
          </a:xfrm>
          <a:prstGeom prst="roundRect">
            <a:avLst>
              <a:gd name="adj" fmla="val 29027"/>
            </a:avLst>
          </a:prstGeom>
          <a:solidFill>
            <a:srgbClr val="E6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3D3939"/>
                </a:solidFill>
                <a:latin typeface="BancoDoBrasil Textos Medium" panose="00000600000000000000" pitchFamily="2" charset="0"/>
              </a:rPr>
              <a:t>Uber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7614A3-61D7-4FFD-43B0-F0A1EAEC30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7292" y="2047785"/>
            <a:ext cx="2008424" cy="3998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412143-568D-1147-8A72-9B175A6BD2B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18320" y="2047785"/>
            <a:ext cx="2078004" cy="39985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0688610-99F9-3F7A-6E17-E92B62CFA5E9}"/>
              </a:ext>
            </a:extLst>
          </p:cNvPr>
          <p:cNvSpPr txBox="1"/>
          <p:nvPr/>
        </p:nvSpPr>
        <p:spPr>
          <a:xfrm>
            <a:off x="783713" y="4005900"/>
            <a:ext cx="52059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Texto detalhamento explicação introdução das imagens</a:t>
            </a:r>
            <a:endParaRPr lang="pt-BR" sz="1200" dirty="0">
              <a:solidFill>
                <a:srgbClr val="3D3939"/>
              </a:solidFill>
              <a:latin typeface="BancoDoBrasil Textos" panose="000005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257DC9-2145-4FFB-5832-70BA8857281C}"/>
              </a:ext>
            </a:extLst>
          </p:cNvPr>
          <p:cNvSpPr txBox="1"/>
          <p:nvPr/>
        </p:nvSpPr>
        <p:spPr>
          <a:xfrm>
            <a:off x="745613" y="3429000"/>
            <a:ext cx="2791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TÍTULO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E981C3-7FFE-ABB4-7B13-79FAC70EC8FF}"/>
              </a:ext>
            </a:extLst>
          </p:cNvPr>
          <p:cNvSpPr txBox="1"/>
          <p:nvPr/>
        </p:nvSpPr>
        <p:spPr>
          <a:xfrm>
            <a:off x="783713" y="1203770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pc="6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NOME DA SUA </a:t>
            </a:r>
            <a:r>
              <a:rPr lang="pt-BR" sz="1000" spc="600" dirty="0">
                <a:solidFill>
                  <a:srgbClr val="3D3939"/>
                </a:solidFill>
                <a:latin typeface="BancoDoBrasil Textos" panose="00000500000000000000" pitchFamily="2" charset="0"/>
              </a:rPr>
              <a:t>PESQUISA</a:t>
            </a:r>
          </a:p>
        </p:txBody>
      </p:sp>
    </p:spTree>
    <p:extLst>
      <p:ext uri="{BB962C8B-B14F-4D97-AF65-F5344CB8AC3E}">
        <p14:creationId xmlns:p14="http://schemas.microsoft.com/office/powerpoint/2010/main" val="414169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3680B51-06F5-6089-3C04-CC6409C0BAB5}"/>
              </a:ext>
            </a:extLst>
          </p:cNvPr>
          <p:cNvSpPr txBox="1"/>
          <p:nvPr/>
        </p:nvSpPr>
        <p:spPr>
          <a:xfrm>
            <a:off x="216154" y="3786103"/>
            <a:ext cx="2464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Texto descrição detalhamento explicação das </a:t>
            </a:r>
            <a:r>
              <a:rPr lang="pt-BR" sz="1200" dirty="0">
                <a:solidFill>
                  <a:srgbClr val="3D3939"/>
                </a:solidFill>
                <a:latin typeface="BancoDoBrasil Textos" panose="00000500000000000000" pitchFamily="2" charset="0"/>
              </a:rPr>
              <a:t>imagens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E4B77A-6E4B-9B10-21E6-14DD12182318}"/>
              </a:ext>
            </a:extLst>
          </p:cNvPr>
          <p:cNvSpPr txBox="1"/>
          <p:nvPr/>
        </p:nvSpPr>
        <p:spPr>
          <a:xfrm>
            <a:off x="216154" y="3370605"/>
            <a:ext cx="27915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TÍTULO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3038280-9AF4-9C00-423E-850D4459EB9C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869672"/>
          </a:xfrm>
          <a:prstGeom prst="rect">
            <a:avLst/>
          </a:prstGeom>
          <a:solidFill>
            <a:srgbClr val="3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386B8"/>
              </a:solidFill>
            </a:endParaRPr>
          </a:p>
        </p:txBody>
      </p:sp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410B9E08-A8C0-8FA4-5FFF-4DF0444E1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19" y="114441"/>
            <a:ext cx="1451362" cy="647209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BFD2F68-417C-DA91-A748-C3D05AC13CBC}"/>
              </a:ext>
            </a:extLst>
          </p:cNvPr>
          <p:cNvSpPr/>
          <p:nvPr/>
        </p:nvSpPr>
        <p:spPr>
          <a:xfrm>
            <a:off x="2720975" y="1977595"/>
            <a:ext cx="1701735" cy="136800"/>
          </a:xfrm>
          <a:prstGeom prst="roundRect">
            <a:avLst>
              <a:gd name="adj" fmla="val 29027"/>
            </a:avLst>
          </a:prstGeom>
          <a:solidFill>
            <a:srgbClr val="E6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3D3939"/>
                </a:solidFill>
                <a:latin typeface="BancoDoBrasil Textos Medium" panose="00000600000000000000" pitchFamily="2" charset="0"/>
              </a:rPr>
              <a:t>Imagem 1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3EA19DF-E4A0-3C56-8BB8-5A4E9367D8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5706"/>
          <a:stretch/>
        </p:blipFill>
        <p:spPr>
          <a:xfrm>
            <a:off x="2681095" y="2194282"/>
            <a:ext cx="9510905" cy="4661927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7A44745-BB5F-5DFC-9491-041651D7B27A}"/>
              </a:ext>
            </a:extLst>
          </p:cNvPr>
          <p:cNvSpPr/>
          <p:nvPr/>
        </p:nvSpPr>
        <p:spPr>
          <a:xfrm>
            <a:off x="4610735" y="1984937"/>
            <a:ext cx="1701735" cy="136800"/>
          </a:xfrm>
          <a:prstGeom prst="roundRect">
            <a:avLst>
              <a:gd name="adj" fmla="val 29027"/>
            </a:avLst>
          </a:prstGeom>
          <a:solidFill>
            <a:srgbClr val="E6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3D3939"/>
                </a:solidFill>
                <a:latin typeface="BancoDoBrasil Textos Medium" panose="00000600000000000000" pitchFamily="2" charset="0"/>
              </a:rPr>
              <a:t>Imagem 2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0B46699-DCBF-6CDC-8444-76EC9A0A428C}"/>
              </a:ext>
            </a:extLst>
          </p:cNvPr>
          <p:cNvSpPr/>
          <p:nvPr/>
        </p:nvSpPr>
        <p:spPr>
          <a:xfrm>
            <a:off x="6589100" y="1984659"/>
            <a:ext cx="1701735" cy="136800"/>
          </a:xfrm>
          <a:prstGeom prst="roundRect">
            <a:avLst>
              <a:gd name="adj" fmla="val 29027"/>
            </a:avLst>
          </a:prstGeom>
          <a:solidFill>
            <a:srgbClr val="E6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3D3939"/>
                </a:solidFill>
                <a:latin typeface="BancoDoBrasil Textos Medium" panose="00000600000000000000" pitchFamily="2" charset="0"/>
              </a:rPr>
              <a:t>Imagem 3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38980B5-9450-E92A-C9D4-BFAE6EFB4465}"/>
              </a:ext>
            </a:extLst>
          </p:cNvPr>
          <p:cNvSpPr/>
          <p:nvPr/>
        </p:nvSpPr>
        <p:spPr>
          <a:xfrm>
            <a:off x="8478860" y="1992001"/>
            <a:ext cx="1701735" cy="136800"/>
          </a:xfrm>
          <a:prstGeom prst="roundRect">
            <a:avLst>
              <a:gd name="adj" fmla="val 29027"/>
            </a:avLst>
          </a:prstGeom>
          <a:solidFill>
            <a:srgbClr val="E6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3D3939"/>
                </a:solidFill>
                <a:latin typeface="BancoDoBrasil Textos Medium" panose="00000600000000000000" pitchFamily="2" charset="0"/>
              </a:rPr>
              <a:t>Imagem 4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242D175-1C48-149E-839F-9C7308E83D04}"/>
              </a:ext>
            </a:extLst>
          </p:cNvPr>
          <p:cNvSpPr/>
          <p:nvPr/>
        </p:nvSpPr>
        <p:spPr>
          <a:xfrm>
            <a:off x="10345760" y="1984659"/>
            <a:ext cx="1701735" cy="136800"/>
          </a:xfrm>
          <a:prstGeom prst="roundRect">
            <a:avLst>
              <a:gd name="adj" fmla="val 29027"/>
            </a:avLst>
          </a:prstGeom>
          <a:solidFill>
            <a:srgbClr val="E6F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3D3939"/>
                </a:solidFill>
                <a:latin typeface="BancoDoBrasil Textos Medium" panose="00000600000000000000" pitchFamily="2" charset="0"/>
              </a:rPr>
              <a:t>Imagem 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AE198B-4D01-397A-EA42-986A459F0C7A}"/>
              </a:ext>
            </a:extLst>
          </p:cNvPr>
          <p:cNvSpPr txBox="1"/>
          <p:nvPr/>
        </p:nvSpPr>
        <p:spPr>
          <a:xfrm>
            <a:off x="783713" y="1203770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pc="6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NOME DA SUA </a:t>
            </a:r>
            <a:r>
              <a:rPr lang="pt-BR" sz="1000" spc="600" dirty="0">
                <a:solidFill>
                  <a:srgbClr val="3D3939"/>
                </a:solidFill>
                <a:latin typeface="BancoDoBrasil Textos" panose="00000500000000000000" pitchFamily="2" charset="0"/>
              </a:rPr>
              <a:t>PESQUISA</a:t>
            </a:r>
          </a:p>
        </p:txBody>
      </p:sp>
    </p:spTree>
    <p:extLst>
      <p:ext uri="{BB962C8B-B14F-4D97-AF65-F5344CB8AC3E}">
        <p14:creationId xmlns:p14="http://schemas.microsoft.com/office/powerpoint/2010/main" val="360089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3680B51-06F5-6089-3C04-CC6409C0BAB5}"/>
              </a:ext>
            </a:extLst>
          </p:cNvPr>
          <p:cNvSpPr txBox="1"/>
          <p:nvPr/>
        </p:nvSpPr>
        <p:spPr>
          <a:xfrm>
            <a:off x="783713" y="4159539"/>
            <a:ext cx="2632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extos" panose="00000500000000000000" pitchFamily="2" charset="0"/>
              </a:rPr>
              <a:t>Texto descrição imagem</a:t>
            </a:r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E4B77A-6E4B-9B10-21E6-14DD12182318}"/>
              </a:ext>
            </a:extLst>
          </p:cNvPr>
          <p:cNvSpPr txBox="1"/>
          <p:nvPr/>
        </p:nvSpPr>
        <p:spPr>
          <a:xfrm>
            <a:off x="745613" y="2836099"/>
            <a:ext cx="27915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Título</a:t>
            </a:r>
          </a:p>
          <a:p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Título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73132A-1FA1-8354-8FB6-69E4BA5C1FD4}"/>
              </a:ext>
            </a:extLst>
          </p:cNvPr>
          <p:cNvSpPr txBox="1"/>
          <p:nvPr/>
        </p:nvSpPr>
        <p:spPr>
          <a:xfrm>
            <a:off x="783713" y="1203770"/>
            <a:ext cx="4908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pc="6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BENCHMARKING AVALIAÇÃO FEEDBACK</a:t>
            </a:r>
            <a:endParaRPr lang="pt-BR" sz="1000" spc="600" dirty="0">
              <a:solidFill>
                <a:srgbClr val="3D3939"/>
              </a:solidFill>
              <a:latin typeface="BancoDoBrasil Textos" panose="00000500000000000000" pitchFamily="2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3038280-9AF4-9C00-423E-850D4459EB9C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869672"/>
          </a:xfrm>
          <a:prstGeom prst="rect">
            <a:avLst/>
          </a:prstGeom>
          <a:solidFill>
            <a:srgbClr val="3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386B8"/>
              </a:solidFill>
            </a:endParaRPr>
          </a:p>
        </p:txBody>
      </p:sp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410B9E08-A8C0-8FA4-5FFF-4DF0444E1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19" y="114441"/>
            <a:ext cx="1451362" cy="64720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E4AF713-D02F-78C3-4211-AC130AD129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2859" y="2195407"/>
            <a:ext cx="4577644" cy="2830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39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17D9761-EA6C-2F68-DEA0-9D36DA13C501}"/>
              </a:ext>
            </a:extLst>
          </p:cNvPr>
          <p:cNvSpPr txBox="1"/>
          <p:nvPr/>
        </p:nvSpPr>
        <p:spPr>
          <a:xfrm>
            <a:off x="783712" y="3295367"/>
            <a:ext cx="51725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Título e </a:t>
            </a:r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Título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BC7185-C672-FE47-8153-15C3B0ED7038}"/>
              </a:ext>
            </a:extLst>
          </p:cNvPr>
          <p:cNvSpPr txBox="1"/>
          <p:nvPr/>
        </p:nvSpPr>
        <p:spPr>
          <a:xfrm>
            <a:off x="7163273" y="2179854"/>
            <a:ext cx="4781077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dirty="0">
                <a:solidFill>
                  <a:schemeClr val="bg1"/>
                </a:solidFill>
                <a:highlight>
                  <a:srgbClr val="3D3939"/>
                </a:highlight>
                <a:latin typeface="BancoDoBrasil Textos ExtraBold" panose="00000900000000000000" pitchFamily="2" charset="0"/>
              </a:rPr>
              <a:t>Texto&gt;............................................................................................</a:t>
            </a:r>
            <a:r>
              <a:rPr lang="pt-BR" sz="1700" dirty="0">
                <a:solidFill>
                  <a:srgbClr val="FDA681"/>
                </a:solidFill>
                <a:highlight>
                  <a:srgbClr val="3D3939"/>
                </a:highlight>
                <a:latin typeface="BancoDoBrasil Textos ExtraBold" panose="00000900000000000000" pitchFamily="2" charset="0"/>
              </a:rPr>
              <a:t>destaque </a:t>
            </a:r>
            <a:r>
              <a:rPr lang="pt-BR" sz="1700" dirty="0" err="1">
                <a:solidFill>
                  <a:srgbClr val="FDA681"/>
                </a:solidFill>
                <a:highlight>
                  <a:srgbClr val="3D3939"/>
                </a:highlight>
                <a:latin typeface="BancoDoBrasil Textos ExtraBold" panose="00000900000000000000" pitchFamily="2" charset="0"/>
              </a:rPr>
              <a:t>destaque</a:t>
            </a:r>
            <a:r>
              <a:rPr lang="pt-BR" sz="1700" dirty="0">
                <a:solidFill>
                  <a:schemeClr val="bg1"/>
                </a:solidFill>
                <a:highlight>
                  <a:srgbClr val="3D3939"/>
                </a:highlight>
                <a:latin typeface="BancoDoBrasil Textos ExtraBold" panose="00000900000000000000" pitchFamily="2" charset="0"/>
              </a:rPr>
              <a:t>............ ..............................................................</a:t>
            </a:r>
          </a:p>
          <a:p>
            <a:endParaRPr lang="pt-BR" sz="1700" dirty="0">
              <a:solidFill>
                <a:schemeClr val="bg1"/>
              </a:solidFill>
              <a:highlight>
                <a:srgbClr val="3D3939"/>
              </a:highlight>
              <a:latin typeface="BancoDoBrasil Textos ExtraBold" panose="00000900000000000000" pitchFamily="2" charset="0"/>
            </a:endParaRPr>
          </a:p>
          <a:p>
            <a:endParaRPr lang="pt-BR" sz="1700" dirty="0">
              <a:solidFill>
                <a:schemeClr val="bg1"/>
              </a:solidFill>
              <a:highlight>
                <a:srgbClr val="3D3939"/>
              </a:highlight>
              <a:latin typeface="BancoDoBrasil Textos ExtraBold" panose="00000900000000000000" pitchFamily="2" charset="0"/>
            </a:endParaRPr>
          </a:p>
          <a:p>
            <a:r>
              <a:rPr lang="pt-BR" sz="1700" dirty="0">
                <a:solidFill>
                  <a:srgbClr val="FDA681"/>
                </a:solidFill>
                <a:highlight>
                  <a:srgbClr val="3D3939"/>
                </a:highlight>
                <a:latin typeface="BancoDoBrasil Textos ExtraBold" panose="00000900000000000000" pitchFamily="2" charset="0"/>
              </a:rPr>
              <a:t>Texto</a:t>
            </a:r>
            <a:r>
              <a:rPr lang="pt-BR" sz="1700" dirty="0">
                <a:solidFill>
                  <a:schemeClr val="bg1"/>
                </a:solidFill>
                <a:highlight>
                  <a:srgbClr val="3D3939"/>
                </a:highlight>
                <a:latin typeface="BancoDoBrasil Textos ExtraBold" panose="00000900000000000000" pitchFamily="2" charset="0"/>
              </a:rPr>
              <a:t>&gt;.......................................................................................................................................................................................</a:t>
            </a:r>
          </a:p>
          <a:p>
            <a:endParaRPr lang="pt-BR" sz="1700" dirty="0">
              <a:solidFill>
                <a:schemeClr val="bg1"/>
              </a:solidFill>
              <a:highlight>
                <a:srgbClr val="3D3939"/>
              </a:highlight>
              <a:latin typeface="BancoDoBrasil Textos ExtraBold" panose="00000900000000000000" pitchFamily="2" charset="0"/>
            </a:endParaRPr>
          </a:p>
          <a:p>
            <a:endParaRPr lang="pt-BR" sz="1700" dirty="0">
              <a:solidFill>
                <a:schemeClr val="bg1"/>
              </a:solidFill>
              <a:highlight>
                <a:srgbClr val="3D3939"/>
              </a:highlight>
              <a:latin typeface="BancoDoBrasil Textos ExtraBold" panose="00000900000000000000" pitchFamily="2" charset="0"/>
            </a:endParaRPr>
          </a:p>
          <a:p>
            <a:r>
              <a:rPr lang="pt-BR" sz="1700" dirty="0">
                <a:solidFill>
                  <a:schemeClr val="bg1"/>
                </a:solidFill>
                <a:highlight>
                  <a:srgbClr val="3D3939"/>
                </a:highlight>
                <a:latin typeface="BancoDoBrasil Textos ExtraBold" panose="00000900000000000000" pitchFamily="2" charset="0"/>
              </a:rPr>
              <a:t>Texto&gt;.......................................................................................................................................................</a:t>
            </a:r>
            <a:r>
              <a:rPr lang="pt-BR" sz="1700" dirty="0">
                <a:solidFill>
                  <a:srgbClr val="FDA681"/>
                </a:solidFill>
                <a:highlight>
                  <a:srgbClr val="3D3939"/>
                </a:highlight>
                <a:latin typeface="BancoDoBrasil Textos ExtraBold" panose="00000900000000000000" pitchFamily="2" charset="0"/>
              </a:rPr>
              <a:t>destaque</a:t>
            </a:r>
            <a:r>
              <a:rPr lang="pt-BR" sz="1700" dirty="0">
                <a:solidFill>
                  <a:schemeClr val="bg1"/>
                </a:solidFill>
                <a:highlight>
                  <a:srgbClr val="3D3939"/>
                </a:highlight>
                <a:latin typeface="BancoDoBrasil Textos ExtraBold" panose="00000900000000000000" pitchFamily="2" charset="0"/>
              </a:rPr>
              <a:t>....................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9EA95D4-D15C-DB29-D69A-942F5B7FF532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869672"/>
          </a:xfrm>
          <a:prstGeom prst="rect">
            <a:avLst/>
          </a:prstGeom>
          <a:solidFill>
            <a:srgbClr val="3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386B8"/>
              </a:solidFill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068186B8-B394-AE46-BE07-19CF5C11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19" y="114441"/>
            <a:ext cx="1451362" cy="64720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8357C33-849D-1C83-6000-74DAFDEF5DFF}"/>
              </a:ext>
            </a:extLst>
          </p:cNvPr>
          <p:cNvSpPr txBox="1"/>
          <p:nvPr/>
        </p:nvSpPr>
        <p:spPr>
          <a:xfrm>
            <a:off x="783713" y="1203770"/>
            <a:ext cx="4908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pc="6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BENCHMARKING AVALIAÇÃO FEEDBACK</a:t>
            </a:r>
            <a:endParaRPr lang="pt-BR" sz="1000" spc="600" dirty="0">
              <a:solidFill>
                <a:srgbClr val="3D3939"/>
              </a:solidFill>
              <a:latin typeface="BancoDoBrasil Textos" panose="000005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3E542B-3E17-AE89-A4F5-BA38E8E01BA7}"/>
              </a:ext>
            </a:extLst>
          </p:cNvPr>
          <p:cNvSpPr txBox="1"/>
          <p:nvPr/>
        </p:nvSpPr>
        <p:spPr>
          <a:xfrm>
            <a:off x="809112" y="3926486"/>
            <a:ext cx="2464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Texto introdução apresentação de itens</a:t>
            </a:r>
          </a:p>
        </p:txBody>
      </p:sp>
    </p:spTree>
    <p:extLst>
      <p:ext uri="{BB962C8B-B14F-4D97-AF65-F5344CB8AC3E}">
        <p14:creationId xmlns:p14="http://schemas.microsoft.com/office/powerpoint/2010/main" val="3174617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C160F503F61A49BC598543D7ED8724" ma:contentTypeVersion="17" ma:contentTypeDescription="Criar um novo documento." ma:contentTypeScope="" ma:versionID="645b7271092f3dfbb6c948c01d7413b4">
  <xsd:schema xmlns:xsd="http://www.w3.org/2001/XMLSchema" xmlns:xs="http://www.w3.org/2001/XMLSchema" xmlns:p="http://schemas.microsoft.com/office/2006/metadata/properties" xmlns:ns1="http://schemas.microsoft.com/sharepoint/v3" xmlns:ns2="9d9fd0b7-a91a-4a2f-a88b-65ed0161e82a" xmlns:ns3="7f776a06-262f-4826-8956-0c0ea12c3550" targetNamespace="http://schemas.microsoft.com/office/2006/metadata/properties" ma:root="true" ma:fieldsID="9774d34db9d9d7efc248a74058301985" ns1:_="" ns2:_="" ns3:_="">
    <xsd:import namespace="http://schemas.microsoft.com/sharepoint/v3"/>
    <xsd:import namespace="9d9fd0b7-a91a-4a2f-a88b-65ed0161e82a"/>
    <xsd:import namespace="7f776a06-262f-4826-8956-0c0ea12c35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Ação de IU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9fd0b7-a91a-4a2f-a88b-65ed0161e8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Etiquetas de Imagem" ma:readOnly="false" ma:fieldId="{5cf76f15-5ced-4ddc-b409-7134ff3c332f}" ma:taxonomyMulti="true" ma:sspId="45dd6dcc-44c8-4e8c-814f-e99bce23ae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776a06-262f-4826-8956-0c0ea12c355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d895a31-4fc8-4b61-875a-7fdb10e55e23}" ma:internalName="TaxCatchAll" ma:showField="CatchAllData" ma:web="7f776a06-262f-4826-8956-0c0ea12c35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9d9fd0b7-a91a-4a2f-a88b-65ed0161e82a">
      <Terms xmlns="http://schemas.microsoft.com/office/infopath/2007/PartnerControls"/>
    </lcf76f155ced4ddcb4097134ff3c332f>
    <_ip_UnifiedCompliancePolicyProperties xmlns="http://schemas.microsoft.com/sharepoint/v3" xsi:nil="true"/>
    <TaxCatchAll xmlns="7f776a06-262f-4826-8956-0c0ea12c3550" xsi:nil="true"/>
  </documentManagement>
</p:properties>
</file>

<file path=customXml/itemProps1.xml><?xml version="1.0" encoding="utf-8"?>
<ds:datastoreItem xmlns:ds="http://schemas.openxmlformats.org/officeDocument/2006/customXml" ds:itemID="{3CB979B8-D64B-4FA8-95B8-5D2B8DF1C78C}"/>
</file>

<file path=customXml/itemProps2.xml><?xml version="1.0" encoding="utf-8"?>
<ds:datastoreItem xmlns:ds="http://schemas.openxmlformats.org/officeDocument/2006/customXml" ds:itemID="{209E6E1C-F707-4AF9-B500-B44C5EB97029}"/>
</file>

<file path=customXml/itemProps3.xml><?xml version="1.0" encoding="utf-8"?>
<ds:datastoreItem xmlns:ds="http://schemas.openxmlformats.org/officeDocument/2006/customXml" ds:itemID="{E7DDB5D8-B546-46FF-B991-C2DCE18D4806}"/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203</Words>
  <Application>Microsoft Office PowerPoint</Application>
  <PresentationFormat>Widescreen</PresentationFormat>
  <Paragraphs>76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20" baseType="lpstr">
      <vt:lpstr>Aptos</vt:lpstr>
      <vt:lpstr>Aptos Display</vt:lpstr>
      <vt:lpstr>Arial</vt:lpstr>
      <vt:lpstr>BancoDoBrasil Textos</vt:lpstr>
      <vt:lpstr>BancoDoBrasil Textos ExtraBold</vt:lpstr>
      <vt:lpstr>BancoDoBrasil Textos Light</vt:lpstr>
      <vt:lpstr>BancoDoBrasil Textos Medium</vt:lpstr>
      <vt:lpstr>BancoDoBrasil Titulos Light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Rodrigues Basso</dc:creator>
  <cp:lastModifiedBy>Lucas Rodrigues Basso</cp:lastModifiedBy>
  <cp:revision>4</cp:revision>
  <dcterms:created xsi:type="dcterms:W3CDTF">2024-06-03T12:26:59Z</dcterms:created>
  <dcterms:modified xsi:type="dcterms:W3CDTF">2024-06-06T17:35:10Z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881dc9-f7f2-41de-a334-ceff3dc15b31_Enabled">
    <vt:lpwstr>true</vt:lpwstr>
  </property>
  <property fmtid="{D5CDD505-2E9C-101B-9397-08002B2CF9AE}" pid="3" name="MSIP_Label_40881dc9-f7f2-41de-a334-ceff3dc15b31_SetDate">
    <vt:lpwstr>2024-06-03T12:27:11Z</vt:lpwstr>
  </property>
  <property fmtid="{D5CDD505-2E9C-101B-9397-08002B2CF9AE}" pid="4" name="MSIP_Label_40881dc9-f7f2-41de-a334-ceff3dc15b31_Method">
    <vt:lpwstr>Standard</vt:lpwstr>
  </property>
  <property fmtid="{D5CDD505-2E9C-101B-9397-08002B2CF9AE}" pid="5" name="MSIP_Label_40881dc9-f7f2-41de-a334-ceff3dc15b31_Name">
    <vt:lpwstr>40881dc9-f7f2-41de-a334-ceff3dc15b31</vt:lpwstr>
  </property>
  <property fmtid="{D5CDD505-2E9C-101B-9397-08002B2CF9AE}" pid="6" name="MSIP_Label_40881dc9-f7f2-41de-a334-ceff3dc15b31_SiteId">
    <vt:lpwstr>ea0c2907-38d2-4181-8750-b0b190b60443</vt:lpwstr>
  </property>
  <property fmtid="{D5CDD505-2E9C-101B-9397-08002B2CF9AE}" pid="7" name="MSIP_Label_40881dc9-f7f2-41de-a334-ceff3dc15b31_ActionId">
    <vt:lpwstr>62284931-e52a-4540-95c1-3252b3c4990d</vt:lpwstr>
  </property>
  <property fmtid="{D5CDD505-2E9C-101B-9397-08002B2CF9AE}" pid="8" name="MSIP_Label_40881dc9-f7f2-41de-a334-ceff3dc15b31_ContentBits">
    <vt:lpwstr>1</vt:lpwstr>
  </property>
  <property fmtid="{D5CDD505-2E9C-101B-9397-08002B2CF9AE}" pid="9" name="ClassificationContentMarkingHeaderLocations">
    <vt:lpwstr>Tema do Office:8</vt:lpwstr>
  </property>
  <property fmtid="{D5CDD505-2E9C-101B-9397-08002B2CF9AE}" pid="10" name="ClassificationContentMarkingHeaderText">
    <vt:lpwstr>#interna</vt:lpwstr>
  </property>
  <property fmtid="{D5CDD505-2E9C-101B-9397-08002B2CF9AE}" pid="11" name="ContentTypeId">
    <vt:lpwstr>0x01010090C160F503F61A49BC598543D7ED8724</vt:lpwstr>
  </property>
</Properties>
</file>